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C7DEA7-A1D8-4082-A746-2CB1B4FB9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E50E4E8-25D5-46AB-85B8-C2EAEAC43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0F684C-CCD0-4DC4-A6D3-B157AD06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FB159A-DCCF-4208-80D2-0CCD44B6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F03ECA-2FCF-43A9-95DE-3E9A889D7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20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EC4F73-6CCB-46D3-966A-DDF2F9535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558614E-C547-4EC4-9D61-1714F27D7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92A40-1AF6-450C-9D4A-C6E61D7BC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51C522-8DE0-4339-A588-6DF55F4D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C814E8-63AE-4BE8-8BE8-4B8485210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47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D6D3E1C-5B58-453C-AD65-E164F99A7F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9B05BC7-CB7D-4CCA-9B26-5C823C375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CEB6CA-7EB5-4417-AF59-1228C19FF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44A0A0-ABFA-4AA9-97CE-B996BFE2A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C06F21-5637-4199-804F-E1212D4B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51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A34F08-D9D1-4CEC-ABAF-CB2E141E8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240261-5922-42D9-BA92-55CA8583F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E12596-E2AB-4F8F-8529-30BA4955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92087B4-C916-47EE-AF43-07F112409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110A23-491A-4D52-B4F3-C7740215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EA7975-2C28-4854-8BFE-44F08BF5A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FF6F32-1B02-4FB4-86D5-9A022301E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BC4A39-4678-408C-9200-598AA2C6D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EBCCC4-8E04-42EC-91FA-267260656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DDBBB3-7807-4B6D-9A0E-5909DBB47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82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9F20D1-3124-44A2-82FC-A289E980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F29BBD-F755-4C2D-AC2C-C6ED708019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BA18897-7B85-4E1D-B306-BB769A20C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261B5B-F0DF-44CB-9E6D-CB413C9F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61EE0F4-BA11-4BC6-8DDB-B6E6FBAC2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180529-3CBC-4985-B328-8DD0A2858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18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561623-043C-4EC3-9504-5A8BEC417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8C5D1F-B3D4-4B08-945D-EB2C41BD8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8F16F82-C661-4FFB-B1A1-C4DF7FD2C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EE5783E-EEA7-446E-970B-C4294CB270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89C588F-58E7-47E5-B57F-1CEB3D5C70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7E1F9BE-BB90-4C5F-B206-70C2FD99D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7CC8FC8-4D86-4C13-B035-71DD33B86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18E06D4-655B-43B0-90FA-7D46D0A50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DB2997-A807-426B-AE73-EB9573BD3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13B0FEA-6472-4B73-8F05-972A5B67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874D594-B76F-4392-9C90-F185AEFE6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D210CA3-871E-4259-8393-69ED8A15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53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4EED1E-A9B5-463B-8C20-9656A3CC1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8451473-A564-4EBB-9497-1F20D5CD4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2BBDF15-38BF-4814-998C-0034C6A3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065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C822D1-B34C-4FE2-86C9-ADC50BC15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F3524A-4A94-4D51-923B-9660E94BA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8F7EAE2-1D46-46F1-B082-292F39C86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17EB85-F51F-4743-ADB6-7CB8A9A20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4E7739-6CF7-47CC-A927-2B6D94666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0A8E9-ED04-4202-8FA0-338874C10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88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4ADAF1-A431-40D8-A83F-5F1CF3A1E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6701021-876B-4290-8113-5E62EAA99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5003341-BB26-49F4-8B9A-1DCD61A4D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54C60D3-E815-4E01-A6B3-196DBEBB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027B22-5B8B-45DE-A186-410392DCC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C325AF-08BE-48A7-99F7-E61FCC700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20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FAF666-F03A-4525-8521-103AB79E0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F8069A-A520-4E7C-81B4-A038BD013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001941-5A18-4CD6-9028-2434D354E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A968F-3BBB-4C62-A168-6A15B31AE3F7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B4A49F-17EA-48AA-A311-645C24045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F7FCC4-73B0-4031-864B-14A8B4BF0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F70B0-DEE1-4DFD-B736-4B7A870DB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32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3DE7B24-0C95-47C0-B3AD-BA4C9CC8CECF}"/>
              </a:ext>
            </a:extLst>
          </p:cNvPr>
          <p:cNvGrpSpPr/>
          <p:nvPr/>
        </p:nvGrpSpPr>
        <p:grpSpPr>
          <a:xfrm>
            <a:off x="3723589" y="1545996"/>
            <a:ext cx="5552386" cy="4015815"/>
            <a:chOff x="3761296" y="499621"/>
            <a:chExt cx="5552386" cy="4015815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772E5BB6-3D63-4574-8488-62640A172092}"/>
                </a:ext>
              </a:extLst>
            </p:cNvPr>
            <p:cNvSpPr/>
            <p:nvPr/>
          </p:nvSpPr>
          <p:spPr>
            <a:xfrm>
              <a:off x="3761296" y="2714919"/>
              <a:ext cx="1838227" cy="5656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CH32V103RBT6</a:t>
              </a:r>
              <a:endParaRPr lang="zh-CN" altLang="en-US" dirty="0"/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7822CD90-6846-4A88-A18B-A0AF6513B422}"/>
                </a:ext>
              </a:extLst>
            </p:cNvPr>
            <p:cNvSpPr/>
            <p:nvPr/>
          </p:nvSpPr>
          <p:spPr>
            <a:xfrm>
              <a:off x="3949830" y="1461155"/>
              <a:ext cx="1432874" cy="6315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ESP8266</a:t>
              </a:r>
              <a:endParaRPr lang="zh-CN" altLang="en-US" dirty="0"/>
            </a:p>
          </p:txBody>
        </p:sp>
        <p:sp>
          <p:nvSpPr>
            <p:cNvPr id="7" name="云形 6">
              <a:extLst>
                <a:ext uri="{FF2B5EF4-FFF2-40B4-BE49-F238E27FC236}">
                  <a16:creationId xmlns:a16="http://schemas.microsoft.com/office/drawing/2014/main" id="{B2237D56-508D-4D7B-B13F-78F092664CB8}"/>
                </a:ext>
              </a:extLst>
            </p:cNvPr>
            <p:cNvSpPr/>
            <p:nvPr/>
          </p:nvSpPr>
          <p:spPr>
            <a:xfrm>
              <a:off x="5363850" y="499621"/>
              <a:ext cx="2620651" cy="98981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err="1"/>
                <a:t>OneNET</a:t>
              </a:r>
              <a:r>
                <a:rPr lang="zh-CN" altLang="en-US" dirty="0"/>
                <a:t>服务器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C26DEC90-7E39-401B-8F32-756F4240E99B}"/>
                </a:ext>
              </a:extLst>
            </p:cNvPr>
            <p:cNvSpPr/>
            <p:nvPr/>
          </p:nvSpPr>
          <p:spPr>
            <a:xfrm>
              <a:off x="7918515" y="1451728"/>
              <a:ext cx="1395167" cy="62216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/>
                <a:t>微信小程序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A2BB93A0-D123-407E-AB57-F3A7C806E683}"/>
                </a:ext>
              </a:extLst>
            </p:cNvPr>
            <p:cNvSpPr/>
            <p:nvPr/>
          </p:nvSpPr>
          <p:spPr>
            <a:xfrm>
              <a:off x="3893272" y="3874414"/>
              <a:ext cx="1583703" cy="6410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MP3</a:t>
              </a:r>
              <a:endParaRPr lang="zh-CN" altLang="en-US" dirty="0"/>
            </a:p>
          </p:txBody>
        </p:sp>
        <p:cxnSp>
          <p:nvCxnSpPr>
            <p:cNvPr id="11" name="连接符: 肘形 10">
              <a:extLst>
                <a:ext uri="{FF2B5EF4-FFF2-40B4-BE49-F238E27FC236}">
                  <a16:creationId xmlns:a16="http://schemas.microsoft.com/office/drawing/2014/main" id="{C8EBAF09-9FE6-45B4-BA1C-D25D703B1C15}"/>
                </a:ext>
              </a:extLst>
            </p:cNvPr>
            <p:cNvCxnSpPr>
              <a:stCxn id="6" idx="0"/>
              <a:endCxn id="7" idx="2"/>
            </p:cNvCxnSpPr>
            <p:nvPr/>
          </p:nvCxnSpPr>
          <p:spPr>
            <a:xfrm rot="5400000" flipH="1" flipV="1">
              <a:off x="4785810" y="874986"/>
              <a:ext cx="466627" cy="70571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17F51145-07A7-4FDD-810A-25704666C422}"/>
                </a:ext>
              </a:extLst>
            </p:cNvPr>
            <p:cNvCxnSpPr>
              <a:endCxn id="6" idx="0"/>
            </p:cNvCxnSpPr>
            <p:nvPr/>
          </p:nvCxnSpPr>
          <p:spPr>
            <a:xfrm flipH="1">
              <a:off x="4666267" y="999241"/>
              <a:ext cx="1" cy="4619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连接符: 肘形 14">
              <a:extLst>
                <a:ext uri="{FF2B5EF4-FFF2-40B4-BE49-F238E27FC236}">
                  <a16:creationId xmlns:a16="http://schemas.microsoft.com/office/drawing/2014/main" id="{2D8E5DE3-B458-4228-BA25-76C3DE9D3D47}"/>
                </a:ext>
              </a:extLst>
            </p:cNvPr>
            <p:cNvCxnSpPr>
              <a:stCxn id="7" idx="0"/>
              <a:endCxn id="8" idx="0"/>
            </p:cNvCxnSpPr>
            <p:nvPr/>
          </p:nvCxnSpPr>
          <p:spPr>
            <a:xfrm>
              <a:off x="7982317" y="994528"/>
              <a:ext cx="633782" cy="45720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F89C9830-1B04-49BD-93A4-6AF74F98A99A}"/>
                </a:ext>
              </a:extLst>
            </p:cNvPr>
            <p:cNvCxnSpPr>
              <a:endCxn id="7" idx="0"/>
            </p:cNvCxnSpPr>
            <p:nvPr/>
          </p:nvCxnSpPr>
          <p:spPr>
            <a:xfrm flipH="1" flipV="1">
              <a:off x="7982317" y="994528"/>
              <a:ext cx="643209" cy="141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D9E07C38-C13E-4E8F-B3A5-2DBC0BD8F9AD}"/>
                </a:ext>
              </a:extLst>
            </p:cNvPr>
            <p:cNvCxnSpPr>
              <a:stCxn id="5" idx="2"/>
            </p:cNvCxnSpPr>
            <p:nvPr/>
          </p:nvCxnSpPr>
          <p:spPr>
            <a:xfrm>
              <a:off x="4680410" y="3280527"/>
              <a:ext cx="4713" cy="59388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4CD05B50-810B-4CA0-950A-2995D156FD1B}"/>
                </a:ext>
              </a:extLst>
            </p:cNvPr>
            <p:cNvCxnSpPr/>
            <p:nvPr/>
          </p:nvCxnSpPr>
          <p:spPr>
            <a:xfrm>
              <a:off x="4680410" y="2102177"/>
              <a:ext cx="4713" cy="59388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316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628858-6BBC-4D7C-887D-ED554F24468D}"/>
              </a:ext>
            </a:extLst>
          </p:cNvPr>
          <p:cNvSpPr/>
          <p:nvPr/>
        </p:nvSpPr>
        <p:spPr>
          <a:xfrm>
            <a:off x="5382706" y="367646"/>
            <a:ext cx="1084083" cy="45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开始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0A80CAC8-0458-4136-AE4A-F5180C1D8B34}"/>
              </a:ext>
            </a:extLst>
          </p:cNvPr>
          <p:cNvSpPr/>
          <p:nvPr/>
        </p:nvSpPr>
        <p:spPr>
          <a:xfrm>
            <a:off x="5194170" y="1074655"/>
            <a:ext cx="1461154" cy="4996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硬件初始化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3A02CA8A-BE2F-4E46-9D05-638A25CE1C66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5924747" y="820132"/>
            <a:ext cx="1" cy="254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B03B62C4-9421-4040-A96B-58911A2C6D6C}"/>
              </a:ext>
            </a:extLst>
          </p:cNvPr>
          <p:cNvSpPr/>
          <p:nvPr/>
        </p:nvSpPr>
        <p:spPr>
          <a:xfrm>
            <a:off x="7626284" y="2205867"/>
            <a:ext cx="1480009" cy="509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微信小程序</a:t>
            </a:r>
          </a:p>
        </p:txBody>
      </p:sp>
      <p:sp>
        <p:nvSpPr>
          <p:cNvPr id="12" name="流程图: 决策 11">
            <a:extLst>
              <a:ext uri="{FF2B5EF4-FFF2-40B4-BE49-F238E27FC236}">
                <a16:creationId xmlns:a16="http://schemas.microsoft.com/office/drawing/2014/main" id="{B9ED7BB9-E71A-4CD8-9F5C-9DE2D9956EC5}"/>
              </a:ext>
            </a:extLst>
          </p:cNvPr>
          <p:cNvSpPr/>
          <p:nvPr/>
        </p:nvSpPr>
        <p:spPr>
          <a:xfrm>
            <a:off x="4581427" y="2564088"/>
            <a:ext cx="2705491" cy="83898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判断歌曲名</a:t>
            </a: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0E50605C-A455-43C7-A9A3-0CAA576B6CF9}"/>
              </a:ext>
            </a:extLst>
          </p:cNvPr>
          <p:cNvCxnSpPr>
            <a:cxnSpLocks/>
          </p:cNvCxnSpPr>
          <p:nvPr/>
        </p:nvCxnSpPr>
        <p:spPr>
          <a:xfrm flipH="1">
            <a:off x="5901179" y="2450964"/>
            <a:ext cx="17439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6414E3F5-E5E1-442E-A591-027D75664480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924747" y="1574276"/>
            <a:ext cx="0" cy="245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E7F6C623-3B35-4539-85BA-E630DC4F05C8}"/>
              </a:ext>
            </a:extLst>
          </p:cNvPr>
          <p:cNvSpPr/>
          <p:nvPr/>
        </p:nvSpPr>
        <p:spPr>
          <a:xfrm>
            <a:off x="5260159" y="4128940"/>
            <a:ext cx="1404594" cy="4901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MP3</a:t>
            </a:r>
            <a:r>
              <a:rPr lang="zh-CN" altLang="en-US" dirty="0"/>
              <a:t>播放</a:t>
            </a:r>
          </a:p>
        </p:txBody>
      </p:sp>
      <p:cxnSp>
        <p:nvCxnSpPr>
          <p:cNvPr id="29" name="连接符: 肘形 28">
            <a:extLst>
              <a:ext uri="{FF2B5EF4-FFF2-40B4-BE49-F238E27FC236}">
                <a16:creationId xmlns:a16="http://schemas.microsoft.com/office/drawing/2014/main" id="{86F4FE06-7CC8-4DCB-8DF1-9ECF508A1F3F}"/>
              </a:ext>
            </a:extLst>
          </p:cNvPr>
          <p:cNvCxnSpPr>
            <a:stCxn id="12" idx="2"/>
            <a:endCxn id="10" idx="2"/>
          </p:cNvCxnSpPr>
          <p:nvPr/>
        </p:nvCxnSpPr>
        <p:spPr>
          <a:xfrm rot="5400000" flipH="1" flipV="1">
            <a:off x="6806151" y="1842937"/>
            <a:ext cx="688159" cy="2432116"/>
          </a:xfrm>
          <a:prstGeom prst="bentConnector3">
            <a:avLst>
              <a:gd name="adj1" fmla="val -3321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72630096-63F1-48FA-93E1-961D27DDD0DB}"/>
              </a:ext>
            </a:extLst>
          </p:cNvPr>
          <p:cNvSpPr txBox="1"/>
          <p:nvPr/>
        </p:nvSpPr>
        <p:spPr>
          <a:xfrm>
            <a:off x="6023728" y="3318234"/>
            <a:ext cx="556182" cy="36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NO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DEE0D8D-7F2A-4B3F-B299-7EAEFD9A8FBD}"/>
              </a:ext>
            </a:extLst>
          </p:cNvPr>
          <p:cNvSpPr txBox="1"/>
          <p:nvPr/>
        </p:nvSpPr>
        <p:spPr>
          <a:xfrm>
            <a:off x="4298622" y="3195685"/>
            <a:ext cx="612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YES</a:t>
            </a:r>
            <a:endParaRPr lang="zh-CN" altLang="en-US" dirty="0"/>
          </a:p>
        </p:txBody>
      </p:sp>
      <p:cxnSp>
        <p:nvCxnSpPr>
          <p:cNvPr id="33" name="连接符: 肘形 32">
            <a:extLst>
              <a:ext uri="{FF2B5EF4-FFF2-40B4-BE49-F238E27FC236}">
                <a16:creationId xmlns:a16="http://schemas.microsoft.com/office/drawing/2014/main" id="{2B3D5FF6-4D73-4B48-958E-2FCFA4043456}"/>
              </a:ext>
            </a:extLst>
          </p:cNvPr>
          <p:cNvCxnSpPr>
            <a:stCxn id="12" idx="1"/>
            <a:endCxn id="20" idx="1"/>
          </p:cNvCxnSpPr>
          <p:nvPr/>
        </p:nvCxnSpPr>
        <p:spPr>
          <a:xfrm rot="10800000" flipH="1" flipV="1">
            <a:off x="4581427" y="2983581"/>
            <a:ext cx="678732" cy="1390456"/>
          </a:xfrm>
          <a:prstGeom prst="bentConnector3">
            <a:avLst>
              <a:gd name="adj1" fmla="val -336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: 圆角 34">
            <a:extLst>
              <a:ext uri="{FF2B5EF4-FFF2-40B4-BE49-F238E27FC236}">
                <a16:creationId xmlns:a16="http://schemas.microsoft.com/office/drawing/2014/main" id="{7EDC55BC-A309-4BF5-BB7C-9664AF94AC98}"/>
              </a:ext>
            </a:extLst>
          </p:cNvPr>
          <p:cNvSpPr/>
          <p:nvPr/>
        </p:nvSpPr>
        <p:spPr>
          <a:xfrm>
            <a:off x="5412558" y="1830372"/>
            <a:ext cx="1084083" cy="452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ESP</a:t>
            </a:r>
            <a:r>
              <a:rPr lang="zh-CN" altLang="en-US" dirty="0"/>
              <a:t>连接</a:t>
            </a:r>
          </a:p>
        </p:txBody>
      </p: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ABA4044F-F851-4EB3-A058-A2D30373953D}"/>
              </a:ext>
            </a:extLst>
          </p:cNvPr>
          <p:cNvCxnSpPr>
            <a:cxnSpLocks/>
          </p:cNvCxnSpPr>
          <p:nvPr/>
        </p:nvCxnSpPr>
        <p:spPr>
          <a:xfrm>
            <a:off x="5926318" y="2292284"/>
            <a:ext cx="0" cy="245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4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25</Words>
  <Application>Microsoft Office PowerPoint</Application>
  <PresentationFormat>宽屏</PresentationFormat>
  <Paragraphs>13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CHWE</dc:creator>
  <cp:lastModifiedBy>LI CHWE</cp:lastModifiedBy>
  <cp:revision>4</cp:revision>
  <dcterms:created xsi:type="dcterms:W3CDTF">2021-12-10T06:35:36Z</dcterms:created>
  <dcterms:modified xsi:type="dcterms:W3CDTF">2021-12-11T12:37:38Z</dcterms:modified>
</cp:coreProperties>
</file>