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9" r:id="rId3"/>
    <p:sldId id="325" r:id="rId4"/>
    <p:sldId id="326" r:id="rId5"/>
    <p:sldId id="343" r:id="rId6"/>
    <p:sldId id="327" r:id="rId7"/>
    <p:sldId id="340" r:id="rId8"/>
    <p:sldId id="344" r:id="rId9"/>
    <p:sldId id="345" r:id="rId10"/>
    <p:sldId id="346" r:id="rId11"/>
    <p:sldId id="328" r:id="rId12"/>
    <p:sldId id="322" r:id="rId13"/>
    <p:sldId id="347"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新萝卜家园"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FF"/>
    <a:srgbClr val="663300"/>
    <a:srgbClr val="000066"/>
    <a:srgbClr val="003366"/>
    <a:srgbClr val="2F6ACB"/>
    <a:srgbClr val="3376C7"/>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2" autoAdjust="0"/>
    <p:restoredTop sz="93217" autoAdjust="0"/>
  </p:normalViewPr>
  <p:slideViewPr>
    <p:cSldViewPr>
      <p:cViewPr varScale="1">
        <p:scale>
          <a:sx n="62" d="100"/>
          <a:sy n="62" d="100"/>
        </p:scale>
        <p:origin x="-1626" y="-2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zh-CN" alt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ltLang="zh-CN"/>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ltLang="zh-CN"/>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defRPr>
            </a:lvl1pPr>
          </a:lstStyle>
          <a:p>
            <a:pPr>
              <a:defRPr/>
            </a:pPr>
            <a:fld id="{50E1DBD3-F6EE-4C7B-93C9-672C8DA60105}"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Freeform 46"/>
          <p:cNvSpPr>
            <a:spLocks/>
          </p:cNvSpPr>
          <p:nvPr/>
        </p:nvSpPr>
        <p:spPr bwMode="gray">
          <a:xfrm>
            <a:off x="-1588" y="1108075"/>
            <a:ext cx="9175751" cy="5749925"/>
          </a:xfrm>
          <a:custGeom>
            <a:avLst/>
            <a:gdLst/>
            <a:ahLst/>
            <a:cxnLst>
              <a:cxn ang="0">
                <a:pos x="7" y="3616"/>
              </a:cxn>
              <a:cxn ang="0">
                <a:pos x="5780" y="3622"/>
              </a:cxn>
              <a:cxn ang="0">
                <a:pos x="5760" y="0"/>
              </a:cxn>
              <a:cxn ang="0">
                <a:pos x="0" y="0"/>
              </a:cxn>
              <a:cxn ang="0">
                <a:pos x="7" y="3616"/>
              </a:cxn>
            </a:cxnLst>
            <a:rect l="0" t="0" r="r" b="b"/>
            <a:pathLst>
              <a:path w="5780" h="3622">
                <a:moveTo>
                  <a:pt x="7" y="3616"/>
                </a:moveTo>
                <a:lnTo>
                  <a:pt x="5780" y="3622"/>
                </a:lnTo>
                <a:lnTo>
                  <a:pt x="5760" y="0"/>
                </a:lnTo>
                <a:lnTo>
                  <a:pt x="0" y="0"/>
                </a:lnTo>
                <a:lnTo>
                  <a:pt x="7" y="3616"/>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5" name="Freeform 73"/>
          <p:cNvSpPr>
            <a:spLocks/>
          </p:cNvSpPr>
          <p:nvPr/>
        </p:nvSpPr>
        <p:spPr bwMode="gray">
          <a:xfrm>
            <a:off x="3175" y="685800"/>
            <a:ext cx="9131300" cy="685800"/>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6" name="Freeform 39"/>
          <p:cNvSpPr>
            <a:spLocks/>
          </p:cNvSpPr>
          <p:nvPr/>
        </p:nvSpPr>
        <p:spPr bwMode="gray">
          <a:xfrm>
            <a:off x="3175" y="6346825"/>
            <a:ext cx="9131300" cy="511175"/>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7" name="Freeform 29"/>
          <p:cNvSpPr>
            <a:spLocks/>
          </p:cNvSpPr>
          <p:nvPr/>
        </p:nvSpPr>
        <p:spPr bwMode="gray">
          <a:xfrm>
            <a:off x="-1588" y="-1588"/>
            <a:ext cx="9155113" cy="4940301"/>
          </a:xfrm>
          <a:custGeom>
            <a:avLst/>
            <a:gdLst/>
            <a:ahLst/>
            <a:cxnLst>
              <a:cxn ang="0">
                <a:pos x="8" y="3103"/>
              </a:cxn>
              <a:cxn ang="0">
                <a:pos x="2913" y="3102"/>
              </a:cxn>
              <a:cxn ang="0">
                <a:pos x="3143" y="3022"/>
              </a:cxn>
              <a:cxn ang="0">
                <a:pos x="3668" y="2460"/>
              </a:cxn>
              <a:cxn ang="0">
                <a:pos x="4129" y="2235"/>
              </a:cxn>
              <a:cxn ang="0">
                <a:pos x="5761" y="2235"/>
              </a:cxn>
              <a:cxn ang="0">
                <a:pos x="5767" y="0"/>
              </a:cxn>
              <a:cxn ang="0">
                <a:pos x="0" y="1"/>
              </a:cxn>
              <a:cxn ang="0">
                <a:pos x="8" y="3103"/>
              </a:cxn>
            </a:cxnLst>
            <a:rect l="0" t="0" r="r" b="b"/>
            <a:pathLst>
              <a:path w="5767" h="3128">
                <a:moveTo>
                  <a:pt x="8" y="3103"/>
                </a:moveTo>
                <a:lnTo>
                  <a:pt x="2913" y="3102"/>
                </a:lnTo>
                <a:cubicBezTo>
                  <a:pt x="3054" y="3102"/>
                  <a:pt x="3012" y="3128"/>
                  <a:pt x="3143" y="3022"/>
                </a:cubicBezTo>
                <a:lnTo>
                  <a:pt x="3668" y="2460"/>
                </a:lnTo>
                <a:cubicBezTo>
                  <a:pt x="3832" y="2329"/>
                  <a:pt x="3809" y="2215"/>
                  <a:pt x="4129" y="2235"/>
                </a:cubicBezTo>
                <a:lnTo>
                  <a:pt x="5761" y="2235"/>
                </a:lnTo>
                <a:lnTo>
                  <a:pt x="5767" y="0"/>
                </a:lnTo>
                <a:lnTo>
                  <a:pt x="0" y="1"/>
                </a:lnTo>
                <a:lnTo>
                  <a:pt x="8" y="3103"/>
                </a:lnTo>
                <a:close/>
              </a:path>
            </a:pathLst>
          </a:custGeom>
          <a:solidFill>
            <a:schemeClr val="bg2">
              <a:alpha val="89999"/>
            </a:schemeClr>
          </a:solidFill>
          <a:ln w="9525">
            <a:noFill/>
            <a:round/>
            <a:headEnd/>
            <a:tailEnd/>
          </a:ln>
          <a:effectLst/>
        </p:spPr>
        <p:txBody>
          <a:bodyPr/>
          <a:lstStyle/>
          <a:p>
            <a:pPr>
              <a:defRPr/>
            </a:pPr>
            <a:endParaRPr lang="zh-CN" altLang="en-US">
              <a:ea typeface="+mn-ea"/>
            </a:endParaRPr>
          </a:p>
        </p:txBody>
      </p:sp>
      <p:sp>
        <p:nvSpPr>
          <p:cNvPr id="8" name="Freeform 28"/>
          <p:cNvSpPr>
            <a:spLocks/>
          </p:cNvSpPr>
          <p:nvPr/>
        </p:nvSpPr>
        <p:spPr bwMode="gray">
          <a:xfrm>
            <a:off x="0" y="0"/>
            <a:ext cx="9155113" cy="4333875"/>
          </a:xfrm>
          <a:custGeom>
            <a:avLst/>
            <a:gdLst/>
            <a:ahLst/>
            <a:cxnLst>
              <a:cxn ang="0">
                <a:pos x="8" y="2730"/>
              </a:cxn>
              <a:cxn ang="0">
                <a:pos x="3040" y="2726"/>
              </a:cxn>
              <a:cxn ang="0">
                <a:pos x="3347" y="2630"/>
              </a:cxn>
              <a:cxn ang="0">
                <a:pos x="3795" y="2170"/>
              </a:cxn>
              <a:cxn ang="0">
                <a:pos x="4115" y="2080"/>
              </a:cxn>
              <a:cxn ang="0">
                <a:pos x="5760" y="2093"/>
              </a:cxn>
              <a:cxn ang="0">
                <a:pos x="5767" y="0"/>
              </a:cxn>
              <a:cxn ang="0">
                <a:pos x="0" y="1"/>
              </a:cxn>
              <a:cxn ang="0">
                <a:pos x="8" y="2730"/>
              </a:cxn>
            </a:cxnLst>
            <a:rect l="0" t="0" r="r" b="b"/>
            <a:pathLst>
              <a:path w="5767" h="2730">
                <a:moveTo>
                  <a:pt x="8" y="2730"/>
                </a:moveTo>
                <a:lnTo>
                  <a:pt x="3040" y="2726"/>
                </a:lnTo>
                <a:cubicBezTo>
                  <a:pt x="3181" y="2726"/>
                  <a:pt x="3224" y="2728"/>
                  <a:pt x="3347" y="2630"/>
                </a:cubicBezTo>
                <a:lnTo>
                  <a:pt x="3795" y="2170"/>
                </a:lnTo>
                <a:cubicBezTo>
                  <a:pt x="3923" y="2078"/>
                  <a:pt x="3942" y="2074"/>
                  <a:pt x="4115" y="2080"/>
                </a:cubicBezTo>
                <a:lnTo>
                  <a:pt x="5760" y="2093"/>
                </a:lnTo>
                <a:lnTo>
                  <a:pt x="5767" y="0"/>
                </a:lnTo>
                <a:lnTo>
                  <a:pt x="0" y="1"/>
                </a:lnTo>
                <a:lnTo>
                  <a:pt x="8" y="2730"/>
                </a:lnTo>
                <a:close/>
              </a:path>
            </a:pathLst>
          </a:custGeom>
          <a:gradFill rotWithShape="1">
            <a:gsLst>
              <a:gs pos="0">
                <a:schemeClr val="bg1">
                  <a:gamma/>
                  <a:tint val="0"/>
                  <a:invGamma/>
                </a:schemeClr>
              </a:gs>
              <a:gs pos="100000">
                <a:schemeClr val="bg1">
                  <a:alpha val="89999"/>
                </a:schemeClr>
              </a:gs>
            </a:gsLst>
            <a:lin ang="0" scaled="1"/>
          </a:gradFill>
          <a:ln w="9525">
            <a:noFill/>
            <a:round/>
            <a:headEnd/>
            <a:tailEnd/>
          </a:ln>
          <a:effectLst/>
        </p:spPr>
        <p:txBody>
          <a:bodyPr/>
          <a:lstStyle/>
          <a:p>
            <a:pPr>
              <a:defRPr/>
            </a:pPr>
            <a:endParaRPr lang="zh-CN" altLang="en-US">
              <a:ea typeface="+mn-ea"/>
            </a:endParaRPr>
          </a:p>
        </p:txBody>
      </p:sp>
      <p:sp>
        <p:nvSpPr>
          <p:cNvPr id="9" name="Freeform 30"/>
          <p:cNvSpPr>
            <a:spLocks/>
          </p:cNvSpPr>
          <p:nvPr/>
        </p:nvSpPr>
        <p:spPr bwMode="gray">
          <a:xfrm>
            <a:off x="0" y="0"/>
            <a:ext cx="9153525" cy="1600200"/>
          </a:xfrm>
          <a:custGeom>
            <a:avLst/>
            <a:gdLst/>
            <a:ahLst/>
            <a:cxnLst>
              <a:cxn ang="0">
                <a:pos x="0" y="1008"/>
              </a:cxn>
              <a:cxn ang="0">
                <a:pos x="1884" y="1008"/>
              </a:cxn>
              <a:cxn ang="0">
                <a:pos x="2152" y="921"/>
              </a:cxn>
              <a:cxn ang="0">
                <a:pos x="2560" y="531"/>
              </a:cxn>
              <a:cxn ang="0">
                <a:pos x="2892" y="448"/>
              </a:cxn>
              <a:cxn ang="0">
                <a:pos x="5766" y="461"/>
              </a:cxn>
              <a:cxn ang="0">
                <a:pos x="5758" y="0"/>
              </a:cxn>
              <a:cxn ang="0">
                <a:pos x="0" y="2"/>
              </a:cxn>
              <a:cxn ang="0">
                <a:pos x="0" y="1008"/>
              </a:cxn>
            </a:cxnLst>
            <a:rect l="0" t="0" r="r" b="b"/>
            <a:pathLst>
              <a:path w="5766" h="1008">
                <a:moveTo>
                  <a:pt x="0" y="1008"/>
                </a:moveTo>
                <a:lnTo>
                  <a:pt x="1884" y="1008"/>
                </a:lnTo>
                <a:cubicBezTo>
                  <a:pt x="2088" y="990"/>
                  <a:pt x="2034" y="1005"/>
                  <a:pt x="2152" y="921"/>
                </a:cubicBezTo>
                <a:lnTo>
                  <a:pt x="2560" y="531"/>
                </a:lnTo>
                <a:cubicBezTo>
                  <a:pt x="2683" y="452"/>
                  <a:pt x="2611" y="454"/>
                  <a:pt x="2892" y="448"/>
                </a:cubicBezTo>
                <a:lnTo>
                  <a:pt x="5766" y="461"/>
                </a:lnTo>
                <a:lnTo>
                  <a:pt x="5758" y="0"/>
                </a:lnTo>
                <a:lnTo>
                  <a:pt x="0" y="2"/>
                </a:lnTo>
                <a:lnTo>
                  <a:pt x="0" y="1008"/>
                </a:lnTo>
                <a:close/>
              </a:path>
            </a:pathLst>
          </a:custGeom>
          <a:gradFill rotWithShape="1">
            <a:gsLst>
              <a:gs pos="0">
                <a:schemeClr val="bg1"/>
              </a:gs>
              <a:gs pos="100000">
                <a:schemeClr val="bg2"/>
              </a:gs>
            </a:gsLst>
            <a:lin ang="0" scaled="1"/>
          </a:gradFill>
          <a:ln w="9525">
            <a:noFill/>
            <a:round/>
            <a:headEnd/>
            <a:tailEnd/>
          </a:ln>
          <a:effectLst/>
        </p:spPr>
        <p:txBody>
          <a:bodyPr/>
          <a:lstStyle/>
          <a:p>
            <a:pPr>
              <a:defRPr/>
            </a:pPr>
            <a:endParaRPr lang="zh-CN" altLang="en-US">
              <a:ea typeface="+mn-ea"/>
            </a:endParaRPr>
          </a:p>
        </p:txBody>
      </p:sp>
      <p:sp>
        <p:nvSpPr>
          <p:cNvPr id="10" name="Freeform 37"/>
          <p:cNvSpPr>
            <a:spLocks/>
          </p:cNvSpPr>
          <p:nvPr/>
        </p:nvSpPr>
        <p:spPr bwMode="gray">
          <a:xfrm>
            <a:off x="3175" y="4562475"/>
            <a:ext cx="9131300" cy="511175"/>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3087" name="Rectangle 15"/>
          <p:cNvSpPr>
            <a:spLocks noGrp="1" noChangeArrowheads="1"/>
          </p:cNvSpPr>
          <p:nvPr>
            <p:ph type="ctrTitle"/>
          </p:nvPr>
        </p:nvSpPr>
        <p:spPr>
          <a:xfrm>
            <a:off x="228600" y="1828800"/>
            <a:ext cx="5486400" cy="1470025"/>
          </a:xfrm>
        </p:spPr>
        <p:txBody>
          <a:bodyPr/>
          <a:lstStyle>
            <a:lvl1pPr>
              <a:defRPr sz="4400">
                <a:solidFill>
                  <a:schemeClr val="tx1"/>
                </a:solidFill>
              </a:defRPr>
            </a:lvl1pPr>
          </a:lstStyle>
          <a:p>
            <a:r>
              <a:rPr lang="zh-CN" altLang="en-US"/>
              <a:t>单击此处编辑母版标题样式</a:t>
            </a:r>
          </a:p>
        </p:txBody>
      </p:sp>
      <p:sp>
        <p:nvSpPr>
          <p:cNvPr id="3088" name="Rectangle 16"/>
          <p:cNvSpPr>
            <a:spLocks noGrp="1" noChangeArrowheads="1"/>
          </p:cNvSpPr>
          <p:nvPr>
            <p:ph type="subTitle" idx="1"/>
          </p:nvPr>
        </p:nvSpPr>
        <p:spPr>
          <a:xfrm>
            <a:off x="228600" y="3200400"/>
            <a:ext cx="5472113" cy="457200"/>
          </a:xfrm>
        </p:spPr>
        <p:txBody>
          <a:bodyPr/>
          <a:lstStyle>
            <a:lvl1pPr marL="0" indent="0" algn="dist">
              <a:buFontTx/>
              <a:buNone/>
              <a:defRPr sz="1600" i="1">
                <a:latin typeface="Times New Roman" pitchFamily="18" charset="0"/>
              </a:defRPr>
            </a:lvl1pPr>
          </a:lstStyle>
          <a:p>
            <a:r>
              <a:rPr lang="zh-CN" altLang="en-US"/>
              <a:t>单击此处编辑母版副标题样式</a:t>
            </a:r>
          </a:p>
        </p:txBody>
      </p:sp>
      <p:sp>
        <p:nvSpPr>
          <p:cNvPr id="11" name="Rectangle 17"/>
          <p:cNvSpPr>
            <a:spLocks noGrp="1" noChangeArrowheads="1"/>
          </p:cNvSpPr>
          <p:nvPr>
            <p:ph type="dt" sz="half" idx="10"/>
          </p:nvPr>
        </p:nvSpPr>
        <p:spPr>
          <a:xfrm>
            <a:off x="762000" y="6477000"/>
            <a:ext cx="2133600" cy="247650"/>
          </a:xfrm>
        </p:spPr>
        <p:txBody>
          <a:bodyPr/>
          <a:lstStyle>
            <a:lvl1pPr>
              <a:defRPr/>
            </a:lvl1pPr>
          </a:lstStyle>
          <a:p>
            <a:pPr>
              <a:defRPr/>
            </a:pPr>
            <a:endParaRPr lang="en-US" altLang="zh-CN"/>
          </a:p>
        </p:txBody>
      </p:sp>
      <p:sp>
        <p:nvSpPr>
          <p:cNvPr id="12" name="Rectangle 18"/>
          <p:cNvSpPr>
            <a:spLocks noGrp="1" noChangeArrowheads="1"/>
          </p:cNvSpPr>
          <p:nvPr>
            <p:ph type="ftr" sz="quarter" idx="11"/>
          </p:nvPr>
        </p:nvSpPr>
        <p:spPr>
          <a:xfrm>
            <a:off x="3048000" y="6477000"/>
            <a:ext cx="3276600" cy="247650"/>
          </a:xfrm>
        </p:spPr>
        <p:txBody>
          <a:bodyPr/>
          <a:lstStyle>
            <a:lvl1pPr algn="l">
              <a:defRPr/>
            </a:lvl1pPr>
          </a:lstStyle>
          <a:p>
            <a:pPr>
              <a:defRPr/>
            </a:pPr>
            <a:endParaRPr lang="en-US" altLang="zh-CN"/>
          </a:p>
        </p:txBody>
      </p:sp>
      <p:sp>
        <p:nvSpPr>
          <p:cNvPr id="13" name="Rectangle 19"/>
          <p:cNvSpPr>
            <a:spLocks noGrp="1" noChangeArrowheads="1"/>
          </p:cNvSpPr>
          <p:nvPr>
            <p:ph type="sldNum" sz="quarter" idx="12"/>
          </p:nvPr>
        </p:nvSpPr>
        <p:spPr>
          <a:xfrm>
            <a:off x="304800" y="6477000"/>
            <a:ext cx="381000" cy="247650"/>
          </a:xfrm>
        </p:spPr>
        <p:txBody>
          <a:bodyPr/>
          <a:lstStyle>
            <a:lvl1pPr>
              <a:defRPr/>
            </a:lvl1pPr>
          </a:lstStyle>
          <a:p>
            <a:pPr>
              <a:defRPr/>
            </a:pPr>
            <a:fld id="{1E3FC509-D235-40BD-A0C4-E71BED2E359F}" type="slidenum">
              <a:rPr lang="zh-CN" altLang="en-US"/>
              <a:pPr>
                <a:defRPr/>
              </a:pPr>
              <a:t>‹#›</a:t>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500"/>
                            </p:stCondLst>
                            <p:childTnLst>
                              <p:par>
                                <p:cTn id="13" presetID="22" presetClass="entr" presetSubtype="2"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1"/>
          <p:cNvSpPr>
            <a:spLocks noGrp="1" noChangeArrowheads="1"/>
          </p:cNvSpPr>
          <p:nvPr>
            <p:ph type="sldNum" sz="quarter" idx="12"/>
          </p:nvPr>
        </p:nvSpPr>
        <p:spPr>
          <a:ln/>
        </p:spPr>
        <p:txBody>
          <a:bodyPr/>
          <a:lstStyle>
            <a:lvl1pPr>
              <a:defRPr/>
            </a:lvl1pPr>
          </a:lstStyle>
          <a:p>
            <a:pPr>
              <a:defRPr/>
            </a:pPr>
            <a:fld id="{9BB647FC-64AB-4474-9D5B-86FAA8CBBB93}"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80200" y="773113"/>
            <a:ext cx="2108200" cy="55816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50838" y="773113"/>
            <a:ext cx="6176962" cy="55816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1"/>
          <p:cNvSpPr>
            <a:spLocks noGrp="1" noChangeArrowheads="1"/>
          </p:cNvSpPr>
          <p:nvPr>
            <p:ph type="sldNum" sz="quarter" idx="12"/>
          </p:nvPr>
        </p:nvSpPr>
        <p:spPr>
          <a:ln/>
        </p:spPr>
        <p:txBody>
          <a:bodyPr/>
          <a:lstStyle>
            <a:lvl1pPr>
              <a:defRPr/>
            </a:lvl1pPr>
          </a:lstStyle>
          <a:p>
            <a:pPr>
              <a:defRPr/>
            </a:pPr>
            <a:fld id="{F89BA90C-2AA2-4394-935D-CFD16C38A103}" type="slidenum">
              <a:rPr lang="zh-CN" altLang="en-US"/>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361950" y="773113"/>
            <a:ext cx="8401050" cy="6746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350838" y="1600200"/>
            <a:ext cx="4141787" cy="47545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5025" y="1600200"/>
            <a:ext cx="4143375" cy="47545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1"/>
          <p:cNvSpPr>
            <a:spLocks noGrp="1" noChangeArrowheads="1"/>
          </p:cNvSpPr>
          <p:nvPr>
            <p:ph type="sldNum" sz="quarter" idx="12"/>
          </p:nvPr>
        </p:nvSpPr>
        <p:spPr>
          <a:ln/>
        </p:spPr>
        <p:txBody>
          <a:bodyPr/>
          <a:lstStyle>
            <a:lvl1pPr>
              <a:defRPr/>
            </a:lvl1pPr>
          </a:lstStyle>
          <a:p>
            <a:pPr>
              <a:defRPr/>
            </a:pPr>
            <a:fld id="{06C2DB7B-8112-4595-BB5D-28551F2FD1F9}"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1"/>
          <p:cNvSpPr>
            <a:spLocks noGrp="1" noChangeArrowheads="1"/>
          </p:cNvSpPr>
          <p:nvPr>
            <p:ph type="sldNum" sz="quarter" idx="12"/>
          </p:nvPr>
        </p:nvSpPr>
        <p:spPr>
          <a:ln/>
        </p:spPr>
        <p:txBody>
          <a:bodyPr/>
          <a:lstStyle>
            <a:lvl1pPr>
              <a:defRPr/>
            </a:lvl1pPr>
          </a:lstStyle>
          <a:p>
            <a:pPr>
              <a:defRPr/>
            </a:pPr>
            <a:fld id="{0E582F25-5BDF-4B22-B801-1E764CA0F26E}"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1"/>
          <p:cNvSpPr>
            <a:spLocks noGrp="1" noChangeArrowheads="1"/>
          </p:cNvSpPr>
          <p:nvPr>
            <p:ph type="sldNum" sz="quarter" idx="12"/>
          </p:nvPr>
        </p:nvSpPr>
        <p:spPr>
          <a:ln/>
        </p:spPr>
        <p:txBody>
          <a:bodyPr/>
          <a:lstStyle>
            <a:lvl1pPr>
              <a:defRPr/>
            </a:lvl1pPr>
          </a:lstStyle>
          <a:p>
            <a:pPr>
              <a:defRPr/>
            </a:pPr>
            <a:fld id="{7DD7CDF0-9388-4215-AB39-A49566AD915E}"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50838" y="1600200"/>
            <a:ext cx="4141787"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5025" y="1600200"/>
            <a:ext cx="4143375"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1"/>
          <p:cNvSpPr>
            <a:spLocks noGrp="1" noChangeArrowheads="1"/>
          </p:cNvSpPr>
          <p:nvPr>
            <p:ph type="sldNum" sz="quarter" idx="12"/>
          </p:nvPr>
        </p:nvSpPr>
        <p:spPr>
          <a:ln/>
        </p:spPr>
        <p:txBody>
          <a:bodyPr/>
          <a:lstStyle>
            <a:lvl1pPr>
              <a:defRPr/>
            </a:lvl1pPr>
          </a:lstStyle>
          <a:p>
            <a:pPr>
              <a:defRPr/>
            </a:pPr>
            <a:fld id="{290605FC-2682-4070-BE64-00F859911143}"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71"/>
          <p:cNvSpPr>
            <a:spLocks noGrp="1" noChangeArrowheads="1"/>
          </p:cNvSpPr>
          <p:nvPr>
            <p:ph type="sldNum" sz="quarter" idx="12"/>
          </p:nvPr>
        </p:nvSpPr>
        <p:spPr>
          <a:ln/>
        </p:spPr>
        <p:txBody>
          <a:bodyPr/>
          <a:lstStyle>
            <a:lvl1pPr>
              <a:defRPr/>
            </a:lvl1pPr>
          </a:lstStyle>
          <a:p>
            <a:pPr>
              <a:defRPr/>
            </a:pPr>
            <a:fld id="{0D42242D-F1B6-46EB-A361-C4E970C70A0E}"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71"/>
          <p:cNvSpPr>
            <a:spLocks noGrp="1" noChangeArrowheads="1"/>
          </p:cNvSpPr>
          <p:nvPr>
            <p:ph type="sldNum" sz="quarter" idx="12"/>
          </p:nvPr>
        </p:nvSpPr>
        <p:spPr>
          <a:ln/>
        </p:spPr>
        <p:txBody>
          <a:bodyPr/>
          <a:lstStyle>
            <a:lvl1pPr>
              <a:defRPr/>
            </a:lvl1pPr>
          </a:lstStyle>
          <a:p>
            <a:pPr>
              <a:defRPr/>
            </a:pPr>
            <a:fld id="{2DD92190-E621-4EC1-9989-8E928A10DE58}"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71"/>
          <p:cNvSpPr>
            <a:spLocks noGrp="1" noChangeArrowheads="1"/>
          </p:cNvSpPr>
          <p:nvPr>
            <p:ph type="sldNum" sz="quarter" idx="12"/>
          </p:nvPr>
        </p:nvSpPr>
        <p:spPr>
          <a:ln/>
        </p:spPr>
        <p:txBody>
          <a:bodyPr/>
          <a:lstStyle>
            <a:lvl1pPr>
              <a:defRPr/>
            </a:lvl1pPr>
          </a:lstStyle>
          <a:p>
            <a:pPr>
              <a:defRPr/>
            </a:pPr>
            <a:fld id="{C8B3E1C6-B9ED-46FD-9898-15D7F65458FF}"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1"/>
          <p:cNvSpPr>
            <a:spLocks noGrp="1" noChangeArrowheads="1"/>
          </p:cNvSpPr>
          <p:nvPr>
            <p:ph type="sldNum" sz="quarter" idx="12"/>
          </p:nvPr>
        </p:nvSpPr>
        <p:spPr>
          <a:ln/>
        </p:spPr>
        <p:txBody>
          <a:bodyPr/>
          <a:lstStyle>
            <a:lvl1pPr>
              <a:defRPr/>
            </a:lvl1pPr>
          </a:lstStyle>
          <a:p>
            <a:pPr>
              <a:defRPr/>
            </a:pPr>
            <a:fld id="{7183282F-E8ED-41FA-A2AD-96D770E6B40B}"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70"/>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1"/>
          <p:cNvSpPr>
            <a:spLocks noGrp="1" noChangeArrowheads="1"/>
          </p:cNvSpPr>
          <p:nvPr>
            <p:ph type="sldNum" sz="quarter" idx="12"/>
          </p:nvPr>
        </p:nvSpPr>
        <p:spPr>
          <a:ln/>
        </p:spPr>
        <p:txBody>
          <a:bodyPr/>
          <a:lstStyle>
            <a:lvl1pPr>
              <a:defRPr/>
            </a:lvl1pPr>
          </a:lstStyle>
          <a:p>
            <a:pPr>
              <a:defRPr/>
            </a:pPr>
            <a:fld id="{B008A15D-9D0C-4532-A742-DA4B4BAD9176}"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gradFill rotWithShape="0">
          <a:gsLst>
            <a:gs pos="0">
              <a:schemeClr val="bg1"/>
            </a:gs>
            <a:gs pos="100000">
              <a:schemeClr val="bg1">
                <a:gamma/>
                <a:tint val="0"/>
                <a:invGamma/>
              </a:schemeClr>
            </a:gs>
          </a:gsLst>
          <a:lin ang="5400000" scaled="1"/>
        </a:gradFill>
        <a:effectLst/>
      </p:bgPr>
    </p:bg>
    <p:spTree>
      <p:nvGrpSpPr>
        <p:cNvPr id="1" name=""/>
        <p:cNvGrpSpPr/>
        <p:nvPr/>
      </p:nvGrpSpPr>
      <p:grpSpPr>
        <a:xfrm>
          <a:off x="0" y="0"/>
          <a:ext cx="0" cy="0"/>
          <a:chOff x="0" y="0"/>
          <a:chExt cx="0" cy="0"/>
        </a:xfrm>
      </p:grpSpPr>
      <p:sp>
        <p:nvSpPr>
          <p:cNvPr id="1070" name="Freeform 46"/>
          <p:cNvSpPr>
            <a:spLocks/>
          </p:cNvSpPr>
          <p:nvPr/>
        </p:nvSpPr>
        <p:spPr bwMode="gray">
          <a:xfrm>
            <a:off x="-1588" y="1108075"/>
            <a:ext cx="9175751" cy="5749925"/>
          </a:xfrm>
          <a:custGeom>
            <a:avLst/>
            <a:gdLst/>
            <a:ahLst/>
            <a:cxnLst>
              <a:cxn ang="0">
                <a:pos x="7" y="3616"/>
              </a:cxn>
              <a:cxn ang="0">
                <a:pos x="5780" y="3622"/>
              </a:cxn>
              <a:cxn ang="0">
                <a:pos x="5760" y="0"/>
              </a:cxn>
              <a:cxn ang="0">
                <a:pos x="0" y="0"/>
              </a:cxn>
              <a:cxn ang="0">
                <a:pos x="7" y="3616"/>
              </a:cxn>
            </a:cxnLst>
            <a:rect l="0" t="0" r="r" b="b"/>
            <a:pathLst>
              <a:path w="5780" h="3622">
                <a:moveTo>
                  <a:pt x="7" y="3616"/>
                </a:moveTo>
                <a:lnTo>
                  <a:pt x="5780" y="3622"/>
                </a:lnTo>
                <a:lnTo>
                  <a:pt x="5760" y="0"/>
                </a:lnTo>
                <a:lnTo>
                  <a:pt x="0" y="0"/>
                </a:lnTo>
                <a:lnTo>
                  <a:pt x="7" y="3616"/>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1027" name="Rectangle 68"/>
          <p:cNvSpPr>
            <a:spLocks noGrp="1" noChangeArrowheads="1"/>
          </p:cNvSpPr>
          <p:nvPr>
            <p:ph type="body" idx="1"/>
          </p:nvPr>
        </p:nvSpPr>
        <p:spPr bwMode="gray">
          <a:xfrm>
            <a:off x="350838" y="1600200"/>
            <a:ext cx="8437562"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93" name="Rectangle 69"/>
          <p:cNvSpPr>
            <a:spLocks noGrp="1" noChangeArrowheads="1"/>
          </p:cNvSpPr>
          <p:nvPr>
            <p:ph type="dt" sz="half" idx="2"/>
          </p:nvPr>
        </p:nvSpPr>
        <p:spPr bwMode="gray">
          <a:xfrm>
            <a:off x="457200" y="6629400"/>
            <a:ext cx="2133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宋体" charset="-122"/>
              </a:defRPr>
            </a:lvl1pPr>
          </a:lstStyle>
          <a:p>
            <a:pPr>
              <a:defRPr/>
            </a:pPr>
            <a:endParaRPr lang="en-US" altLang="zh-CN"/>
          </a:p>
        </p:txBody>
      </p:sp>
      <p:sp>
        <p:nvSpPr>
          <p:cNvPr id="1094" name="Rectangle 70"/>
          <p:cNvSpPr>
            <a:spLocks noGrp="1" noChangeArrowheads="1"/>
          </p:cNvSpPr>
          <p:nvPr>
            <p:ph type="ftr" sz="quarter" idx="3"/>
          </p:nvPr>
        </p:nvSpPr>
        <p:spPr bwMode="gray">
          <a:xfrm>
            <a:off x="3124200" y="6629400"/>
            <a:ext cx="2895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宋体" charset="-122"/>
              </a:defRPr>
            </a:lvl1pPr>
          </a:lstStyle>
          <a:p>
            <a:pPr>
              <a:defRPr/>
            </a:pPr>
            <a:endParaRPr lang="en-US" altLang="zh-CN"/>
          </a:p>
        </p:txBody>
      </p:sp>
      <p:sp>
        <p:nvSpPr>
          <p:cNvPr id="1095" name="Rectangle 71"/>
          <p:cNvSpPr>
            <a:spLocks noGrp="1" noChangeArrowheads="1"/>
          </p:cNvSpPr>
          <p:nvPr>
            <p:ph type="sldNum" sz="quarter" idx="4"/>
          </p:nvPr>
        </p:nvSpPr>
        <p:spPr bwMode="gray">
          <a:xfrm>
            <a:off x="6553200" y="6629400"/>
            <a:ext cx="2133600" cy="16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宋体" charset="-122"/>
              </a:defRPr>
            </a:lvl1pPr>
          </a:lstStyle>
          <a:p>
            <a:pPr>
              <a:defRPr/>
            </a:pPr>
            <a:fld id="{F1A8C35A-E8E6-40F8-8B99-597D9F3614B7}" type="slidenum">
              <a:rPr lang="zh-CN" altLang="en-US"/>
              <a:pPr>
                <a:defRPr/>
              </a:pPr>
              <a:t>‹#›</a:t>
            </a:fld>
            <a:endParaRPr lang="en-US" altLang="zh-CN"/>
          </a:p>
        </p:txBody>
      </p:sp>
      <p:sp>
        <p:nvSpPr>
          <p:cNvPr id="1097" name="Freeform 73"/>
          <p:cNvSpPr>
            <a:spLocks/>
          </p:cNvSpPr>
          <p:nvPr/>
        </p:nvSpPr>
        <p:spPr bwMode="gray">
          <a:xfrm>
            <a:off x="3175" y="685800"/>
            <a:ext cx="9131300" cy="685800"/>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pPr>
              <a:defRPr/>
            </a:pPr>
            <a:endParaRPr lang="zh-CN" altLang="en-US">
              <a:ea typeface="+mn-ea"/>
            </a:endParaRPr>
          </a:p>
        </p:txBody>
      </p:sp>
      <p:sp>
        <p:nvSpPr>
          <p:cNvPr id="1032" name="Rectangle 67"/>
          <p:cNvSpPr>
            <a:spLocks noGrp="1" noChangeArrowheads="1"/>
          </p:cNvSpPr>
          <p:nvPr>
            <p:ph type="title"/>
          </p:nvPr>
        </p:nvSpPr>
        <p:spPr bwMode="gray">
          <a:xfrm>
            <a:off x="361950" y="773113"/>
            <a:ext cx="8401050" cy="6746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97"/>
                                        </p:tgtEl>
                                        <p:attrNameLst>
                                          <p:attrName>style.visibility</p:attrName>
                                        </p:attrNameLst>
                                      </p:cBhvr>
                                      <p:to>
                                        <p:strVal val="visible"/>
                                      </p:to>
                                    </p:set>
                                    <p:animEffect transition="in" filter="wipe(left)">
                                      <p:cBhvr>
                                        <p:cTn id="7" dur="500"/>
                                        <p:tgtEl>
                                          <p:spTgt spid="1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7" grpId="0" animBg="1"/>
    </p:bldLst>
  </p:timing>
  <p:txStyles>
    <p:titleStyle>
      <a:lvl1pPr algn="l" rtl="0" eaLnBrk="0" fontAlgn="base" hangingPunct="0">
        <a:spcBef>
          <a:spcPct val="0"/>
        </a:spcBef>
        <a:spcAft>
          <a:spcPct val="0"/>
        </a:spcAft>
        <a:defRPr sz="4000" b="1">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Arial" charset="0"/>
        </a:defRPr>
      </a:lvl2pPr>
      <a:lvl3pPr algn="l" rtl="0" eaLnBrk="0" fontAlgn="base" hangingPunct="0">
        <a:spcBef>
          <a:spcPct val="0"/>
        </a:spcBef>
        <a:spcAft>
          <a:spcPct val="0"/>
        </a:spcAft>
        <a:defRPr sz="4000" b="1">
          <a:solidFill>
            <a:schemeClr val="tx2"/>
          </a:solidFill>
          <a:latin typeface="Arial" charset="0"/>
        </a:defRPr>
      </a:lvl3pPr>
      <a:lvl4pPr algn="l" rtl="0" eaLnBrk="0" fontAlgn="base" hangingPunct="0">
        <a:spcBef>
          <a:spcPct val="0"/>
        </a:spcBef>
        <a:spcAft>
          <a:spcPct val="0"/>
        </a:spcAft>
        <a:defRPr sz="4000" b="1">
          <a:solidFill>
            <a:schemeClr val="tx2"/>
          </a:solidFill>
          <a:latin typeface="Arial" charset="0"/>
        </a:defRPr>
      </a:lvl4pPr>
      <a:lvl5pPr algn="l" rtl="0" eaLnBrk="0" fontAlgn="base" hangingPunct="0">
        <a:spcBef>
          <a:spcPct val="0"/>
        </a:spcBef>
        <a:spcAft>
          <a:spcPct val="0"/>
        </a:spcAft>
        <a:defRPr sz="4000" b="1">
          <a:solidFill>
            <a:schemeClr val="tx2"/>
          </a:solidFill>
          <a:latin typeface="Arial" charset="0"/>
        </a:defRPr>
      </a:lvl5pPr>
      <a:lvl6pPr marL="457200" algn="l" rtl="0" fontAlgn="base">
        <a:spcBef>
          <a:spcPct val="0"/>
        </a:spcBef>
        <a:spcAft>
          <a:spcPct val="0"/>
        </a:spcAft>
        <a:defRPr sz="4000" b="1">
          <a:solidFill>
            <a:schemeClr val="tx2"/>
          </a:solidFill>
          <a:latin typeface="Arial" charset="0"/>
        </a:defRPr>
      </a:lvl6pPr>
      <a:lvl7pPr marL="914400" algn="l" rtl="0" fontAlgn="base">
        <a:spcBef>
          <a:spcPct val="0"/>
        </a:spcBef>
        <a:spcAft>
          <a:spcPct val="0"/>
        </a:spcAft>
        <a:defRPr sz="4000" b="1">
          <a:solidFill>
            <a:schemeClr val="tx2"/>
          </a:solidFill>
          <a:latin typeface="Arial" charset="0"/>
        </a:defRPr>
      </a:lvl7pPr>
      <a:lvl8pPr marL="1371600" algn="l" rtl="0" fontAlgn="base">
        <a:spcBef>
          <a:spcPct val="0"/>
        </a:spcBef>
        <a:spcAft>
          <a:spcPct val="0"/>
        </a:spcAft>
        <a:defRPr sz="4000" b="1">
          <a:solidFill>
            <a:schemeClr val="tx2"/>
          </a:solidFill>
          <a:latin typeface="Arial" charset="0"/>
        </a:defRPr>
      </a:lvl8pPr>
      <a:lvl9pPr marL="1828800" algn="l"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52" descr="water"/>
          <p:cNvPicPr>
            <a:picLocks noChangeAspect="1" noChangeArrowheads="1"/>
          </p:cNvPicPr>
          <p:nvPr/>
        </p:nvPicPr>
        <p:blipFill>
          <a:blip r:embed="rId3" cstate="print"/>
          <a:srcRect l="22409" t="16374" b="27486"/>
          <a:stretch>
            <a:fillRect/>
          </a:stretch>
        </p:blipFill>
        <p:spPr bwMode="gray">
          <a:xfrm rot="786797">
            <a:off x="7083425" y="-233363"/>
            <a:ext cx="1906588" cy="1573213"/>
          </a:xfrm>
          <a:prstGeom prst="rect">
            <a:avLst/>
          </a:prstGeom>
          <a:noFill/>
          <a:ln w="9525">
            <a:noFill/>
            <a:miter lim="800000"/>
            <a:headEnd/>
            <a:tailEnd/>
          </a:ln>
        </p:spPr>
      </p:pic>
      <p:sp>
        <p:nvSpPr>
          <p:cNvPr id="15362" name="Line 53"/>
          <p:cNvSpPr>
            <a:spLocks noChangeShapeType="1"/>
          </p:cNvSpPr>
          <p:nvPr/>
        </p:nvSpPr>
        <p:spPr bwMode="gray">
          <a:xfrm>
            <a:off x="6000750" y="4941888"/>
            <a:ext cx="2447925" cy="0"/>
          </a:xfrm>
          <a:prstGeom prst="line">
            <a:avLst/>
          </a:prstGeom>
          <a:noFill/>
          <a:ln w="25400">
            <a:solidFill>
              <a:srgbClr val="000000"/>
            </a:solidFill>
            <a:prstDash val="sysDot"/>
            <a:round/>
            <a:headEnd/>
            <a:tailEnd type="oval" w="med" len="med"/>
          </a:ln>
        </p:spPr>
        <p:txBody>
          <a:bodyPr wrap="none" anchor="ctr"/>
          <a:lstStyle/>
          <a:p>
            <a:endParaRPr lang="zh-CN" altLang="en-US"/>
          </a:p>
        </p:txBody>
      </p:sp>
      <p:sp>
        <p:nvSpPr>
          <p:cNvPr id="15363" name="Line 55"/>
          <p:cNvSpPr>
            <a:spLocks noChangeShapeType="1"/>
          </p:cNvSpPr>
          <p:nvPr/>
        </p:nvSpPr>
        <p:spPr bwMode="gray">
          <a:xfrm>
            <a:off x="6000750" y="5572125"/>
            <a:ext cx="2447925" cy="0"/>
          </a:xfrm>
          <a:prstGeom prst="line">
            <a:avLst/>
          </a:prstGeom>
          <a:noFill/>
          <a:ln w="25400">
            <a:solidFill>
              <a:srgbClr val="000000"/>
            </a:solidFill>
            <a:prstDash val="sysDot"/>
            <a:round/>
            <a:headEnd/>
            <a:tailEnd type="oval" w="med" len="med"/>
          </a:ln>
        </p:spPr>
        <p:txBody>
          <a:bodyPr wrap="none" anchor="ctr"/>
          <a:lstStyle/>
          <a:p>
            <a:endParaRPr lang="zh-CN" altLang="en-US"/>
          </a:p>
        </p:txBody>
      </p:sp>
      <p:sp>
        <p:nvSpPr>
          <p:cNvPr id="15364" name="TextBox 38"/>
          <p:cNvSpPr txBox="1">
            <a:spLocks noChangeArrowheads="1"/>
          </p:cNvSpPr>
          <p:nvPr/>
        </p:nvSpPr>
        <p:spPr bwMode="auto">
          <a:xfrm>
            <a:off x="642938" y="1857375"/>
            <a:ext cx="8072437" cy="830997"/>
          </a:xfrm>
          <a:prstGeom prst="rect">
            <a:avLst/>
          </a:prstGeom>
          <a:noFill/>
          <a:ln w="9525">
            <a:noFill/>
            <a:miter lim="800000"/>
            <a:headEnd/>
            <a:tailEnd/>
          </a:ln>
        </p:spPr>
        <p:txBody>
          <a:bodyPr>
            <a:spAutoFit/>
          </a:bodyPr>
          <a:lstStyle/>
          <a:p>
            <a:pPr algn="ctr"/>
            <a:r>
              <a:rPr lang="zh-CN" altLang="en-US" sz="4800" b="1" dirty="0" smtClean="0">
                <a:solidFill>
                  <a:srgbClr val="00B050"/>
                </a:solidFill>
              </a:rPr>
              <a:t>数字频率计软件</a:t>
            </a:r>
            <a:endParaRPr lang="zh-CN" altLang="en-US" sz="4800" dirty="0">
              <a:solidFill>
                <a:srgbClr val="00B050"/>
              </a:solidFill>
            </a:endParaRPr>
          </a:p>
        </p:txBody>
      </p:sp>
      <p:sp>
        <p:nvSpPr>
          <p:cNvPr id="36" name="椭圆 35"/>
          <p:cNvSpPr/>
          <p:nvPr/>
        </p:nvSpPr>
        <p:spPr>
          <a:xfrm>
            <a:off x="3779912" y="3140968"/>
            <a:ext cx="216024" cy="216024"/>
          </a:xfrm>
          <a:prstGeom prst="ellipse">
            <a:avLst/>
          </a:prstGeom>
          <a:effectLst>
            <a:softEdge rad="31750"/>
          </a:effectLst>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zh-CN" altLang="en-US"/>
          </a:p>
        </p:txBody>
      </p:sp>
      <p:sp>
        <p:nvSpPr>
          <p:cNvPr id="37" name="椭圆 36"/>
          <p:cNvSpPr/>
          <p:nvPr/>
        </p:nvSpPr>
        <p:spPr>
          <a:xfrm flipV="1">
            <a:off x="6084168" y="1340768"/>
            <a:ext cx="216024" cy="216024"/>
          </a:xfrm>
          <a:prstGeom prst="ellipse">
            <a:avLst/>
          </a:prstGeom>
          <a:effectLst>
            <a:softEdge rad="31750"/>
          </a:effectLst>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zh-CN" altLang="en-US"/>
          </a:p>
        </p:txBody>
      </p:sp>
      <p:sp>
        <p:nvSpPr>
          <p:cNvPr id="15371" name="Text Box 56"/>
          <p:cNvSpPr txBox="1">
            <a:spLocks noChangeArrowheads="1"/>
          </p:cNvSpPr>
          <p:nvPr/>
        </p:nvSpPr>
        <p:spPr bwMode="invGray">
          <a:xfrm>
            <a:off x="6000750" y="5643563"/>
            <a:ext cx="2519363" cy="519112"/>
          </a:xfrm>
          <a:prstGeom prst="rect">
            <a:avLst/>
          </a:prstGeom>
          <a:noFill/>
          <a:ln w="9525" algn="ctr">
            <a:noFill/>
            <a:miter lim="800000"/>
            <a:headEnd/>
            <a:tailEnd/>
          </a:ln>
        </p:spPr>
        <p:txBody>
          <a:bodyPr>
            <a:spAutoFit/>
          </a:bodyPr>
          <a:lstStyle/>
          <a:p>
            <a:pPr algn="ctr">
              <a:spcBef>
                <a:spcPct val="50000"/>
              </a:spcBef>
            </a:pPr>
            <a:fld id="{26AF1C25-AAF6-43B9-9B0E-53923F2E5E4A}" type="datetime1">
              <a:rPr lang="zh-CN" altLang="en-US" sz="2800" b="1">
                <a:solidFill>
                  <a:srgbClr val="000066"/>
                </a:solidFill>
                <a:latin typeface="Times New Roman" pitchFamily="18" charset="0"/>
              </a:rPr>
              <a:pPr algn="ctr">
                <a:spcBef>
                  <a:spcPct val="50000"/>
                </a:spcBef>
              </a:pPr>
              <a:t>2013/5/31</a:t>
            </a:fld>
            <a:endParaRPr lang="en-US" altLang="zh-CN" sz="2800" b="1" dirty="0">
              <a:solidFill>
                <a:srgbClr val="000066"/>
              </a:solidFill>
              <a:latin typeface="Times New Roman" pitchFamily="18" charset="0"/>
            </a:endParaRPr>
          </a:p>
        </p:txBody>
      </p:sp>
      <p:sp>
        <p:nvSpPr>
          <p:cNvPr id="15372" name="Line 53"/>
          <p:cNvSpPr>
            <a:spLocks noChangeShapeType="1"/>
          </p:cNvSpPr>
          <p:nvPr/>
        </p:nvSpPr>
        <p:spPr bwMode="gray">
          <a:xfrm>
            <a:off x="6000750" y="6215063"/>
            <a:ext cx="2447925" cy="0"/>
          </a:xfrm>
          <a:prstGeom prst="line">
            <a:avLst/>
          </a:prstGeom>
          <a:noFill/>
          <a:ln w="25400">
            <a:solidFill>
              <a:srgbClr val="000000"/>
            </a:solidFill>
            <a:prstDash val="sysDot"/>
            <a:round/>
            <a:headEnd/>
            <a:tailEnd type="oval" w="med" len="med"/>
          </a:ln>
        </p:spPr>
        <p:txBody>
          <a:bodyPr wrap="none" anchor="ctr"/>
          <a:lstStyle/>
          <a:p>
            <a:endParaRPr lang="zh-CN" altLang="en-US"/>
          </a:p>
        </p:txBody>
      </p:sp>
      <p:sp>
        <p:nvSpPr>
          <p:cNvPr id="15373" name="TextBox 50"/>
          <p:cNvSpPr txBox="1">
            <a:spLocks noChangeArrowheads="1"/>
          </p:cNvSpPr>
          <p:nvPr/>
        </p:nvSpPr>
        <p:spPr bwMode="auto">
          <a:xfrm>
            <a:off x="6372200" y="4365104"/>
            <a:ext cx="1714500" cy="523875"/>
          </a:xfrm>
          <a:prstGeom prst="rect">
            <a:avLst/>
          </a:prstGeom>
          <a:noFill/>
          <a:ln w="9525">
            <a:noFill/>
            <a:miter lim="800000"/>
            <a:headEnd/>
            <a:tailEnd/>
          </a:ln>
        </p:spPr>
        <p:txBody>
          <a:bodyPr>
            <a:spAutoFit/>
          </a:bodyPr>
          <a:lstStyle/>
          <a:p>
            <a:r>
              <a:rPr lang="zh-CN" altLang="en-US" sz="2800" dirty="0" smtClean="0">
                <a:latin typeface="隶书"/>
                <a:ea typeface="隶书"/>
                <a:cs typeface="隶书"/>
              </a:rPr>
              <a:t>谢   强</a:t>
            </a:r>
            <a:endParaRPr lang="zh-CN" altLang="en-US" sz="2800" dirty="0">
              <a:latin typeface="隶书"/>
              <a:ea typeface="隶书"/>
              <a:cs typeface="隶书"/>
            </a:endParaRPr>
          </a:p>
        </p:txBody>
      </p:sp>
      <p:sp>
        <p:nvSpPr>
          <p:cNvPr id="53" name="饼形 52"/>
          <p:cNvSpPr/>
          <p:nvPr/>
        </p:nvSpPr>
        <p:spPr>
          <a:xfrm rot="2632766">
            <a:off x="1990725" y="847725"/>
            <a:ext cx="642938" cy="642938"/>
          </a:xfrm>
          <a:prstGeom prst="pie">
            <a:avLst/>
          </a:prstGeom>
          <a:solidFill>
            <a:schemeClr val="bg2">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chemeClr val="tx1"/>
              </a:solidFill>
            </a:endParaRPr>
          </a:p>
        </p:txBody>
      </p:sp>
      <p:sp>
        <p:nvSpPr>
          <p:cNvPr id="55" name="矩形 54"/>
          <p:cNvSpPr/>
          <p:nvPr/>
        </p:nvSpPr>
        <p:spPr>
          <a:xfrm>
            <a:off x="2571750" y="857250"/>
            <a:ext cx="714375" cy="646113"/>
          </a:xfrm>
          <a:prstGeom prst="rect">
            <a:avLst/>
          </a:prstGeom>
        </p:spPr>
        <p:txBody>
          <a:bodyPr>
            <a:spAutoFit/>
          </a:bodyPr>
          <a:lstStyle/>
          <a:p>
            <a:pPr algn="ctr">
              <a:defRPr/>
            </a:pPr>
            <a:r>
              <a:rPr lang="zh-CN" altLang="en-US" sz="3600" dirty="0">
                <a:solidFill>
                  <a:schemeClr val="accent2">
                    <a:lumMod val="75000"/>
                  </a:schemeClr>
                </a:solidFill>
                <a:latin typeface="华文彩云" pitchFamily="2" charset="-122"/>
                <a:ea typeface="华文彩云" pitchFamily="2" charset="-122"/>
                <a:cs typeface="Arial" charset="0"/>
              </a:rPr>
              <a:t>之</a:t>
            </a:r>
          </a:p>
        </p:txBody>
      </p:sp>
      <p:grpSp>
        <p:nvGrpSpPr>
          <p:cNvPr id="15376" name="Group 35"/>
          <p:cNvGrpSpPr>
            <a:grpSpLocks/>
          </p:cNvGrpSpPr>
          <p:nvPr/>
        </p:nvGrpSpPr>
        <p:grpSpPr bwMode="auto">
          <a:xfrm>
            <a:off x="857250" y="5072063"/>
            <a:ext cx="1676400" cy="1093787"/>
            <a:chOff x="395" y="2036"/>
            <a:chExt cx="618" cy="403"/>
          </a:xfrm>
        </p:grpSpPr>
        <p:sp>
          <p:nvSpPr>
            <p:cNvPr id="15406" name="Freeform 36"/>
            <p:cNvSpPr>
              <a:spLocks/>
            </p:cNvSpPr>
            <p:nvPr/>
          </p:nvSpPr>
          <p:spPr bwMode="gray">
            <a:xfrm>
              <a:off x="395" y="2217"/>
              <a:ext cx="81" cy="87"/>
            </a:xfrm>
            <a:custGeom>
              <a:avLst/>
              <a:gdLst>
                <a:gd name="T0" fmla="*/ 78 w 108"/>
                <a:gd name="T1" fmla="*/ 8 h 87"/>
                <a:gd name="T2" fmla="*/ 9 w 108"/>
                <a:gd name="T3" fmla="*/ 18 h 87"/>
                <a:gd name="T4" fmla="*/ 0 w 108"/>
                <a:gd name="T5" fmla="*/ 41 h 87"/>
                <a:gd name="T6" fmla="*/ 36 w 108"/>
                <a:gd name="T7" fmla="*/ 87 h 87"/>
                <a:gd name="T8" fmla="*/ 90 w 108"/>
                <a:gd name="T9" fmla="*/ 81 h 87"/>
                <a:gd name="T10" fmla="*/ 105 w 108"/>
                <a:gd name="T11" fmla="*/ 63 h 87"/>
                <a:gd name="T12" fmla="*/ 78 w 108"/>
                <a:gd name="T13" fmla="*/ 8 h 87"/>
                <a:gd name="T14" fmla="*/ 0 60000 65536"/>
                <a:gd name="T15" fmla="*/ 0 60000 65536"/>
                <a:gd name="T16" fmla="*/ 0 60000 65536"/>
                <a:gd name="T17" fmla="*/ 0 60000 65536"/>
                <a:gd name="T18" fmla="*/ 0 60000 65536"/>
                <a:gd name="T19" fmla="*/ 0 60000 65536"/>
                <a:gd name="T20" fmla="*/ 0 60000 65536"/>
                <a:gd name="T21" fmla="*/ 0 w 108"/>
                <a:gd name="T22" fmla="*/ 0 h 87"/>
                <a:gd name="T23" fmla="*/ 108 w 108"/>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407" name="Freeform 37"/>
            <p:cNvSpPr>
              <a:spLocks/>
            </p:cNvSpPr>
            <p:nvPr/>
          </p:nvSpPr>
          <p:spPr bwMode="gray">
            <a:xfrm>
              <a:off x="395" y="2352"/>
              <a:ext cx="81" cy="87"/>
            </a:xfrm>
            <a:custGeom>
              <a:avLst/>
              <a:gdLst>
                <a:gd name="T0" fmla="*/ 78 w 108"/>
                <a:gd name="T1" fmla="*/ 8 h 87"/>
                <a:gd name="T2" fmla="*/ 9 w 108"/>
                <a:gd name="T3" fmla="*/ 18 h 87"/>
                <a:gd name="T4" fmla="*/ 0 w 108"/>
                <a:gd name="T5" fmla="*/ 41 h 87"/>
                <a:gd name="T6" fmla="*/ 36 w 108"/>
                <a:gd name="T7" fmla="*/ 87 h 87"/>
                <a:gd name="T8" fmla="*/ 90 w 108"/>
                <a:gd name="T9" fmla="*/ 81 h 87"/>
                <a:gd name="T10" fmla="*/ 105 w 108"/>
                <a:gd name="T11" fmla="*/ 63 h 87"/>
                <a:gd name="T12" fmla="*/ 78 w 108"/>
                <a:gd name="T13" fmla="*/ 8 h 87"/>
                <a:gd name="T14" fmla="*/ 0 60000 65536"/>
                <a:gd name="T15" fmla="*/ 0 60000 65536"/>
                <a:gd name="T16" fmla="*/ 0 60000 65536"/>
                <a:gd name="T17" fmla="*/ 0 60000 65536"/>
                <a:gd name="T18" fmla="*/ 0 60000 65536"/>
                <a:gd name="T19" fmla="*/ 0 60000 65536"/>
                <a:gd name="T20" fmla="*/ 0 60000 65536"/>
                <a:gd name="T21" fmla="*/ 0 w 108"/>
                <a:gd name="T22" fmla="*/ 0 h 87"/>
                <a:gd name="T23" fmla="*/ 108 w 108"/>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408" name="Freeform 38"/>
            <p:cNvSpPr>
              <a:spLocks/>
            </p:cNvSpPr>
            <p:nvPr/>
          </p:nvSpPr>
          <p:spPr bwMode="gray">
            <a:xfrm>
              <a:off x="531" y="2213"/>
              <a:ext cx="80" cy="79"/>
            </a:xfrm>
            <a:custGeom>
              <a:avLst/>
              <a:gdLst>
                <a:gd name="T0" fmla="*/ 100 w 100"/>
                <a:gd name="T1" fmla="*/ 0 h 90"/>
                <a:gd name="T2" fmla="*/ 22 w 100"/>
                <a:gd name="T3" fmla="*/ 77 h 90"/>
                <a:gd name="T4" fmla="*/ 0 w 100"/>
                <a:gd name="T5" fmla="*/ 80 h 90"/>
                <a:gd name="T6" fmla="*/ 0 60000 65536"/>
                <a:gd name="T7" fmla="*/ 0 60000 65536"/>
                <a:gd name="T8" fmla="*/ 0 60000 65536"/>
                <a:gd name="T9" fmla="*/ 0 w 100"/>
                <a:gd name="T10" fmla="*/ 0 h 90"/>
                <a:gd name="T11" fmla="*/ 100 w 100"/>
                <a:gd name="T12" fmla="*/ 90 h 90"/>
              </a:gdLst>
              <a:ahLst/>
              <a:cxnLst>
                <a:cxn ang="T6">
                  <a:pos x="T0" y="T1"/>
                </a:cxn>
                <a:cxn ang="T7">
                  <a:pos x="T2" y="T3"/>
                </a:cxn>
                <a:cxn ang="T8">
                  <a:pos x="T4" y="T5"/>
                </a:cxn>
              </a:cxnLst>
              <a:rect l="T9" t="T10" r="T11" b="T12"/>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409" name="Freeform 39"/>
            <p:cNvSpPr>
              <a:spLocks/>
            </p:cNvSpPr>
            <p:nvPr/>
          </p:nvSpPr>
          <p:spPr bwMode="gray">
            <a:xfrm>
              <a:off x="543" y="2220"/>
              <a:ext cx="60" cy="62"/>
            </a:xfrm>
            <a:custGeom>
              <a:avLst/>
              <a:gdLst>
                <a:gd name="T0" fmla="*/ 0 w 60"/>
                <a:gd name="T1" fmla="*/ 0 h 62"/>
                <a:gd name="T2" fmla="*/ 29 w 60"/>
                <a:gd name="T3" fmla="*/ 23 h 62"/>
                <a:gd name="T4" fmla="*/ 60 w 60"/>
                <a:gd name="T5" fmla="*/ 62 h 62"/>
                <a:gd name="T6" fmla="*/ 0 60000 65536"/>
                <a:gd name="T7" fmla="*/ 0 60000 65536"/>
                <a:gd name="T8" fmla="*/ 0 60000 65536"/>
                <a:gd name="T9" fmla="*/ 0 w 60"/>
                <a:gd name="T10" fmla="*/ 0 h 62"/>
                <a:gd name="T11" fmla="*/ 60 w 60"/>
                <a:gd name="T12" fmla="*/ 62 h 62"/>
              </a:gdLst>
              <a:ahLst/>
              <a:cxnLst>
                <a:cxn ang="T6">
                  <a:pos x="T0" y="T1"/>
                </a:cxn>
                <a:cxn ang="T7">
                  <a:pos x="T2" y="T3"/>
                </a:cxn>
                <a:cxn ang="T8">
                  <a:pos x="T4" y="T5"/>
                </a:cxn>
              </a:cxnLst>
              <a:rect l="T9" t="T10" r="T11" b="T12"/>
              <a:pathLst>
                <a:path w="60" h="62">
                  <a:moveTo>
                    <a:pt x="0" y="0"/>
                  </a:moveTo>
                  <a:cubicBezTo>
                    <a:pt x="9" y="6"/>
                    <a:pt x="19" y="13"/>
                    <a:pt x="29" y="23"/>
                  </a:cubicBezTo>
                  <a:cubicBezTo>
                    <a:pt x="39" y="33"/>
                    <a:pt x="55" y="56"/>
                    <a:pt x="60" y="62"/>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grpSp>
          <p:nvGrpSpPr>
            <p:cNvPr id="15410" name="Group 40"/>
            <p:cNvGrpSpPr>
              <a:grpSpLocks/>
            </p:cNvGrpSpPr>
            <p:nvPr/>
          </p:nvGrpSpPr>
          <p:grpSpPr bwMode="auto">
            <a:xfrm>
              <a:off x="591" y="2036"/>
              <a:ext cx="422" cy="337"/>
              <a:chOff x="768" y="2024"/>
              <a:chExt cx="422" cy="337"/>
            </a:xfrm>
          </p:grpSpPr>
          <p:sp>
            <p:nvSpPr>
              <p:cNvPr id="15412" name="Freeform 41"/>
              <p:cNvSpPr>
                <a:spLocks/>
              </p:cNvSpPr>
              <p:nvPr/>
            </p:nvSpPr>
            <p:spPr bwMode="gray">
              <a:xfrm>
                <a:off x="1074" y="2024"/>
                <a:ext cx="116" cy="117"/>
              </a:xfrm>
              <a:custGeom>
                <a:avLst/>
                <a:gdLst>
                  <a:gd name="T0" fmla="*/ 12 w 116"/>
                  <a:gd name="T1" fmla="*/ 0 h 117"/>
                  <a:gd name="T2" fmla="*/ 0 w 116"/>
                  <a:gd name="T3" fmla="*/ 67 h 117"/>
                  <a:gd name="T4" fmla="*/ 53 w 116"/>
                  <a:gd name="T5" fmla="*/ 117 h 117"/>
                  <a:gd name="T6" fmla="*/ 108 w 116"/>
                  <a:gd name="T7" fmla="*/ 105 h 117"/>
                  <a:gd name="T8" fmla="*/ 116 w 116"/>
                  <a:gd name="T9" fmla="*/ 54 h 117"/>
                  <a:gd name="T10" fmla="*/ 65 w 116"/>
                  <a:gd name="T11" fmla="*/ 0 h 117"/>
                  <a:gd name="T12" fmla="*/ 12 w 116"/>
                  <a:gd name="T13" fmla="*/ 0 h 117"/>
                  <a:gd name="T14" fmla="*/ 0 60000 65536"/>
                  <a:gd name="T15" fmla="*/ 0 60000 65536"/>
                  <a:gd name="T16" fmla="*/ 0 60000 65536"/>
                  <a:gd name="T17" fmla="*/ 0 60000 65536"/>
                  <a:gd name="T18" fmla="*/ 0 60000 65536"/>
                  <a:gd name="T19" fmla="*/ 0 60000 65536"/>
                  <a:gd name="T20" fmla="*/ 0 60000 65536"/>
                  <a:gd name="T21" fmla="*/ 0 w 116"/>
                  <a:gd name="T22" fmla="*/ 0 h 117"/>
                  <a:gd name="T23" fmla="*/ 116 w 116"/>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6" h="117">
                    <a:moveTo>
                      <a:pt x="12" y="0"/>
                    </a:moveTo>
                    <a:lnTo>
                      <a:pt x="0" y="67"/>
                    </a:lnTo>
                    <a:lnTo>
                      <a:pt x="53" y="117"/>
                    </a:lnTo>
                    <a:lnTo>
                      <a:pt x="108" y="105"/>
                    </a:lnTo>
                    <a:lnTo>
                      <a:pt x="116" y="54"/>
                    </a:lnTo>
                    <a:lnTo>
                      <a:pt x="65" y="0"/>
                    </a:lnTo>
                    <a:lnTo>
                      <a:pt x="12" y="0"/>
                    </a:lnTo>
                    <a:close/>
                  </a:path>
                </a:pathLst>
              </a:custGeom>
              <a:noFill/>
              <a:ln w="12700" cap="flat" cmpd="sng">
                <a:solidFill>
                  <a:srgbClr val="FFFFFF">
                    <a:alpha val="39999"/>
                  </a:srgbClr>
                </a:solidFill>
                <a:prstDash val="solid"/>
                <a:round/>
                <a:headEnd/>
                <a:tailEnd/>
              </a:ln>
            </p:spPr>
            <p:txBody>
              <a:bodyPr wrap="none" anchor="ctr"/>
              <a:lstStyle/>
              <a:p>
                <a:endParaRPr lang="zh-CN" altLang="en-US"/>
              </a:p>
            </p:txBody>
          </p:sp>
          <p:sp>
            <p:nvSpPr>
              <p:cNvPr id="15413" name="Freeform 42"/>
              <p:cNvSpPr>
                <a:spLocks/>
              </p:cNvSpPr>
              <p:nvPr/>
            </p:nvSpPr>
            <p:spPr bwMode="gray">
              <a:xfrm>
                <a:off x="858" y="2090"/>
                <a:ext cx="273" cy="228"/>
              </a:xfrm>
              <a:custGeom>
                <a:avLst/>
                <a:gdLst>
                  <a:gd name="T0" fmla="*/ 0 w 273"/>
                  <a:gd name="T1" fmla="*/ 169 h 228"/>
                  <a:gd name="T2" fmla="*/ 45 w 273"/>
                  <a:gd name="T3" fmla="*/ 228 h 228"/>
                  <a:gd name="T4" fmla="*/ 273 w 273"/>
                  <a:gd name="T5" fmla="*/ 49 h 228"/>
                  <a:gd name="T6" fmla="*/ 215 w 273"/>
                  <a:gd name="T7" fmla="*/ 0 h 228"/>
                  <a:gd name="T8" fmla="*/ 0 w 273"/>
                  <a:gd name="T9" fmla="*/ 169 h 228"/>
                  <a:gd name="T10" fmla="*/ 0 60000 65536"/>
                  <a:gd name="T11" fmla="*/ 0 60000 65536"/>
                  <a:gd name="T12" fmla="*/ 0 60000 65536"/>
                  <a:gd name="T13" fmla="*/ 0 60000 65536"/>
                  <a:gd name="T14" fmla="*/ 0 60000 65536"/>
                  <a:gd name="T15" fmla="*/ 0 w 273"/>
                  <a:gd name="T16" fmla="*/ 0 h 228"/>
                  <a:gd name="T17" fmla="*/ 273 w 273"/>
                  <a:gd name="T18" fmla="*/ 228 h 228"/>
                </a:gdLst>
                <a:ahLst/>
                <a:cxnLst>
                  <a:cxn ang="T10">
                    <a:pos x="T0" y="T1"/>
                  </a:cxn>
                  <a:cxn ang="T11">
                    <a:pos x="T2" y="T3"/>
                  </a:cxn>
                  <a:cxn ang="T12">
                    <a:pos x="T4" y="T5"/>
                  </a:cxn>
                  <a:cxn ang="T13">
                    <a:pos x="T6" y="T7"/>
                  </a:cxn>
                  <a:cxn ang="T14">
                    <a:pos x="T8" y="T9"/>
                  </a:cxn>
                </a:cxnLst>
                <a:rect l="T15" t="T16" r="T17" b="T18"/>
                <a:pathLst>
                  <a:path w="273" h="228">
                    <a:moveTo>
                      <a:pt x="0" y="169"/>
                    </a:moveTo>
                    <a:lnTo>
                      <a:pt x="45" y="228"/>
                    </a:lnTo>
                    <a:lnTo>
                      <a:pt x="273" y="49"/>
                    </a:lnTo>
                    <a:lnTo>
                      <a:pt x="215" y="0"/>
                    </a:lnTo>
                    <a:lnTo>
                      <a:pt x="0" y="169"/>
                    </a:lnTo>
                    <a:close/>
                  </a:path>
                </a:pathLst>
              </a:custGeom>
              <a:noFill/>
              <a:ln w="9525" cap="flat" cmpd="sng">
                <a:solidFill>
                  <a:srgbClr val="FFFFFF">
                    <a:alpha val="39999"/>
                  </a:srgbClr>
                </a:solidFill>
                <a:prstDash val="solid"/>
                <a:round/>
                <a:headEnd/>
                <a:tailEnd/>
              </a:ln>
            </p:spPr>
            <p:txBody>
              <a:bodyPr wrap="none" anchor="ctr"/>
              <a:lstStyle/>
              <a:p>
                <a:endParaRPr lang="zh-CN" altLang="en-US"/>
              </a:p>
            </p:txBody>
          </p:sp>
          <p:sp>
            <p:nvSpPr>
              <p:cNvPr id="15414" name="Freeform 43"/>
              <p:cNvSpPr>
                <a:spLocks/>
              </p:cNvSpPr>
              <p:nvPr/>
            </p:nvSpPr>
            <p:spPr bwMode="gray">
              <a:xfrm>
                <a:off x="858" y="2024"/>
                <a:ext cx="228" cy="237"/>
              </a:xfrm>
              <a:custGeom>
                <a:avLst/>
                <a:gdLst>
                  <a:gd name="T0" fmla="*/ 21 w 228"/>
                  <a:gd name="T1" fmla="*/ 172 h 237"/>
                  <a:gd name="T2" fmla="*/ 0 w 228"/>
                  <a:gd name="T3" fmla="*/ 237 h 237"/>
                  <a:gd name="T4" fmla="*/ 219 w 228"/>
                  <a:gd name="T5" fmla="*/ 64 h 237"/>
                  <a:gd name="T6" fmla="*/ 228 w 228"/>
                  <a:gd name="T7" fmla="*/ 0 h 237"/>
                  <a:gd name="T8" fmla="*/ 21 w 228"/>
                  <a:gd name="T9" fmla="*/ 172 h 237"/>
                  <a:gd name="T10" fmla="*/ 0 60000 65536"/>
                  <a:gd name="T11" fmla="*/ 0 60000 65536"/>
                  <a:gd name="T12" fmla="*/ 0 60000 65536"/>
                  <a:gd name="T13" fmla="*/ 0 60000 65536"/>
                  <a:gd name="T14" fmla="*/ 0 60000 65536"/>
                  <a:gd name="T15" fmla="*/ 0 w 228"/>
                  <a:gd name="T16" fmla="*/ 0 h 237"/>
                  <a:gd name="T17" fmla="*/ 228 w 228"/>
                  <a:gd name="T18" fmla="*/ 237 h 237"/>
                </a:gdLst>
                <a:ahLst/>
                <a:cxnLst>
                  <a:cxn ang="T10">
                    <a:pos x="T0" y="T1"/>
                  </a:cxn>
                  <a:cxn ang="T11">
                    <a:pos x="T2" y="T3"/>
                  </a:cxn>
                  <a:cxn ang="T12">
                    <a:pos x="T4" y="T5"/>
                  </a:cxn>
                  <a:cxn ang="T13">
                    <a:pos x="T6" y="T7"/>
                  </a:cxn>
                  <a:cxn ang="T14">
                    <a:pos x="T8" y="T9"/>
                  </a:cxn>
                </a:cxnLst>
                <a:rect l="T15" t="T16" r="T17" b="T18"/>
                <a:pathLst>
                  <a:path w="228" h="237">
                    <a:moveTo>
                      <a:pt x="21" y="172"/>
                    </a:moveTo>
                    <a:lnTo>
                      <a:pt x="0" y="237"/>
                    </a:lnTo>
                    <a:lnTo>
                      <a:pt x="219" y="64"/>
                    </a:lnTo>
                    <a:lnTo>
                      <a:pt x="228" y="0"/>
                    </a:lnTo>
                    <a:lnTo>
                      <a:pt x="21" y="172"/>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15415" name="Freeform 44"/>
              <p:cNvSpPr>
                <a:spLocks/>
              </p:cNvSpPr>
              <p:nvPr/>
            </p:nvSpPr>
            <p:spPr bwMode="gray">
              <a:xfrm>
                <a:off x="903" y="2129"/>
                <a:ext cx="281" cy="189"/>
              </a:xfrm>
              <a:custGeom>
                <a:avLst/>
                <a:gdLst>
                  <a:gd name="T0" fmla="*/ 63 w 281"/>
                  <a:gd name="T1" fmla="*/ 178 h 189"/>
                  <a:gd name="T2" fmla="*/ 0 w 281"/>
                  <a:gd name="T3" fmla="*/ 189 h 189"/>
                  <a:gd name="T4" fmla="*/ 227 w 281"/>
                  <a:gd name="T5" fmla="*/ 10 h 189"/>
                  <a:gd name="T6" fmla="*/ 281 w 281"/>
                  <a:gd name="T7" fmla="*/ 0 h 189"/>
                  <a:gd name="T8" fmla="*/ 63 w 281"/>
                  <a:gd name="T9" fmla="*/ 178 h 189"/>
                  <a:gd name="T10" fmla="*/ 0 60000 65536"/>
                  <a:gd name="T11" fmla="*/ 0 60000 65536"/>
                  <a:gd name="T12" fmla="*/ 0 60000 65536"/>
                  <a:gd name="T13" fmla="*/ 0 60000 65536"/>
                  <a:gd name="T14" fmla="*/ 0 60000 65536"/>
                  <a:gd name="T15" fmla="*/ 0 w 281"/>
                  <a:gd name="T16" fmla="*/ 0 h 189"/>
                  <a:gd name="T17" fmla="*/ 281 w 281"/>
                  <a:gd name="T18" fmla="*/ 189 h 189"/>
                </a:gdLst>
                <a:ahLst/>
                <a:cxnLst>
                  <a:cxn ang="T10">
                    <a:pos x="T0" y="T1"/>
                  </a:cxn>
                  <a:cxn ang="T11">
                    <a:pos x="T2" y="T3"/>
                  </a:cxn>
                  <a:cxn ang="T12">
                    <a:pos x="T4" y="T5"/>
                  </a:cxn>
                  <a:cxn ang="T13">
                    <a:pos x="T6" y="T7"/>
                  </a:cxn>
                  <a:cxn ang="T14">
                    <a:pos x="T8" y="T9"/>
                  </a:cxn>
                </a:cxnLst>
                <a:rect l="T15" t="T16" r="T17" b="T18"/>
                <a:pathLst>
                  <a:path w="281" h="189">
                    <a:moveTo>
                      <a:pt x="63" y="178"/>
                    </a:moveTo>
                    <a:lnTo>
                      <a:pt x="0" y="189"/>
                    </a:lnTo>
                    <a:lnTo>
                      <a:pt x="227" y="10"/>
                    </a:lnTo>
                    <a:lnTo>
                      <a:pt x="281" y="0"/>
                    </a:lnTo>
                    <a:lnTo>
                      <a:pt x="63" y="178"/>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15416" name="Freeform 45"/>
              <p:cNvSpPr>
                <a:spLocks/>
              </p:cNvSpPr>
              <p:nvPr/>
            </p:nvSpPr>
            <p:spPr bwMode="gray">
              <a:xfrm>
                <a:off x="789" y="2192"/>
                <a:ext cx="161" cy="163"/>
              </a:xfrm>
              <a:custGeom>
                <a:avLst/>
                <a:gdLst>
                  <a:gd name="T0" fmla="*/ 0 w 161"/>
                  <a:gd name="T1" fmla="*/ 135 h 163"/>
                  <a:gd name="T2" fmla="*/ 18 w 161"/>
                  <a:gd name="T3" fmla="*/ 163 h 163"/>
                  <a:gd name="T4" fmla="*/ 161 w 161"/>
                  <a:gd name="T5" fmla="*/ 120 h 163"/>
                  <a:gd name="T6" fmla="*/ 114 w 161"/>
                  <a:gd name="T7" fmla="*/ 124 h 163"/>
                  <a:gd name="T8" fmla="*/ 69 w 161"/>
                  <a:gd name="T9" fmla="*/ 67 h 163"/>
                  <a:gd name="T10" fmla="*/ 90 w 161"/>
                  <a:gd name="T11" fmla="*/ 0 h 163"/>
                  <a:gd name="T12" fmla="*/ 0 w 161"/>
                  <a:gd name="T13" fmla="*/ 135 h 163"/>
                  <a:gd name="T14" fmla="*/ 0 60000 65536"/>
                  <a:gd name="T15" fmla="*/ 0 60000 65536"/>
                  <a:gd name="T16" fmla="*/ 0 60000 65536"/>
                  <a:gd name="T17" fmla="*/ 0 60000 65536"/>
                  <a:gd name="T18" fmla="*/ 0 60000 65536"/>
                  <a:gd name="T19" fmla="*/ 0 60000 65536"/>
                  <a:gd name="T20" fmla="*/ 0 60000 65536"/>
                  <a:gd name="T21" fmla="*/ 0 w 161"/>
                  <a:gd name="T22" fmla="*/ 0 h 163"/>
                  <a:gd name="T23" fmla="*/ 161 w 16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1" h="163">
                    <a:moveTo>
                      <a:pt x="0" y="135"/>
                    </a:moveTo>
                    <a:lnTo>
                      <a:pt x="18" y="163"/>
                    </a:lnTo>
                    <a:lnTo>
                      <a:pt x="161" y="120"/>
                    </a:lnTo>
                    <a:lnTo>
                      <a:pt x="114" y="124"/>
                    </a:lnTo>
                    <a:lnTo>
                      <a:pt x="69" y="67"/>
                    </a:lnTo>
                    <a:lnTo>
                      <a:pt x="90" y="0"/>
                    </a:lnTo>
                    <a:lnTo>
                      <a:pt x="0" y="135"/>
                    </a:lnTo>
                    <a:close/>
                  </a:path>
                </a:pathLst>
              </a:custGeom>
              <a:noFill/>
              <a:ln w="9525" cap="flat" cmpd="sng">
                <a:solidFill>
                  <a:srgbClr val="FFFFFF">
                    <a:alpha val="39999"/>
                  </a:srgbClr>
                </a:solidFill>
                <a:prstDash val="solid"/>
                <a:round/>
                <a:headEnd/>
                <a:tailEnd/>
              </a:ln>
            </p:spPr>
            <p:txBody>
              <a:bodyPr wrap="none" anchor="ctr"/>
              <a:lstStyle/>
              <a:p>
                <a:endParaRPr lang="zh-CN" altLang="en-US"/>
              </a:p>
            </p:txBody>
          </p:sp>
          <p:sp>
            <p:nvSpPr>
              <p:cNvPr id="15417" name="Freeform 46"/>
              <p:cNvSpPr>
                <a:spLocks/>
              </p:cNvSpPr>
              <p:nvPr/>
            </p:nvSpPr>
            <p:spPr bwMode="gray">
              <a:xfrm>
                <a:off x="768" y="2328"/>
                <a:ext cx="39" cy="33"/>
              </a:xfrm>
              <a:custGeom>
                <a:avLst/>
                <a:gdLst>
                  <a:gd name="T0" fmla="*/ 27 w 39"/>
                  <a:gd name="T1" fmla="*/ 0 h 33"/>
                  <a:gd name="T2" fmla="*/ 0 w 39"/>
                  <a:gd name="T3" fmla="*/ 33 h 33"/>
                  <a:gd name="T4" fmla="*/ 39 w 39"/>
                  <a:gd name="T5" fmla="*/ 25 h 33"/>
                  <a:gd name="T6" fmla="*/ 27 w 39"/>
                  <a:gd name="T7" fmla="*/ 0 h 33"/>
                  <a:gd name="T8" fmla="*/ 0 60000 65536"/>
                  <a:gd name="T9" fmla="*/ 0 60000 65536"/>
                  <a:gd name="T10" fmla="*/ 0 60000 65536"/>
                  <a:gd name="T11" fmla="*/ 0 60000 65536"/>
                  <a:gd name="T12" fmla="*/ 0 w 39"/>
                  <a:gd name="T13" fmla="*/ 0 h 33"/>
                  <a:gd name="T14" fmla="*/ 39 w 39"/>
                  <a:gd name="T15" fmla="*/ 33 h 33"/>
                </a:gdLst>
                <a:ahLst/>
                <a:cxnLst>
                  <a:cxn ang="T8">
                    <a:pos x="T0" y="T1"/>
                  </a:cxn>
                  <a:cxn ang="T9">
                    <a:pos x="T2" y="T3"/>
                  </a:cxn>
                  <a:cxn ang="T10">
                    <a:pos x="T4" y="T5"/>
                  </a:cxn>
                  <a:cxn ang="T11">
                    <a:pos x="T6" y="T7"/>
                  </a:cxn>
                </a:cxnLst>
                <a:rect l="T12" t="T13" r="T14" b="T15"/>
                <a:pathLst>
                  <a:path w="39" h="33">
                    <a:moveTo>
                      <a:pt x="27" y="0"/>
                    </a:moveTo>
                    <a:lnTo>
                      <a:pt x="0" y="33"/>
                    </a:lnTo>
                    <a:lnTo>
                      <a:pt x="39" y="25"/>
                    </a:lnTo>
                    <a:lnTo>
                      <a:pt x="27" y="0"/>
                    </a:lnTo>
                    <a:close/>
                  </a:path>
                </a:pathLst>
              </a:custGeom>
              <a:solidFill>
                <a:srgbClr val="FFFFFF">
                  <a:alpha val="39999"/>
                </a:srgbClr>
              </a:solidFill>
              <a:ln w="9525" cap="flat" cmpd="sng">
                <a:noFill/>
                <a:prstDash val="solid"/>
                <a:round/>
                <a:headEnd/>
                <a:tailEnd/>
              </a:ln>
            </p:spPr>
            <p:txBody>
              <a:bodyPr wrap="none" anchor="ctr"/>
              <a:lstStyle/>
              <a:p>
                <a:endParaRPr lang="zh-CN" altLang="en-US"/>
              </a:p>
            </p:txBody>
          </p:sp>
          <p:sp>
            <p:nvSpPr>
              <p:cNvPr id="15418" name="Line 47"/>
              <p:cNvSpPr>
                <a:spLocks noChangeShapeType="1"/>
              </p:cNvSpPr>
              <p:nvPr/>
            </p:nvSpPr>
            <p:spPr bwMode="gray">
              <a:xfrm flipV="1">
                <a:off x="797" y="2258"/>
                <a:ext cx="66" cy="72"/>
              </a:xfrm>
              <a:prstGeom prst="line">
                <a:avLst/>
              </a:prstGeom>
              <a:noFill/>
              <a:ln w="9525">
                <a:solidFill>
                  <a:srgbClr val="FFFFFF">
                    <a:alpha val="39999"/>
                  </a:srgbClr>
                </a:solidFill>
                <a:round/>
                <a:headEnd/>
                <a:tailEnd/>
              </a:ln>
            </p:spPr>
            <p:txBody>
              <a:bodyPr wrap="none" anchor="ctr"/>
              <a:lstStyle/>
              <a:p>
                <a:endParaRPr lang="zh-CN" altLang="en-US"/>
              </a:p>
            </p:txBody>
          </p:sp>
          <p:sp>
            <p:nvSpPr>
              <p:cNvPr id="15419" name="Line 48"/>
              <p:cNvSpPr>
                <a:spLocks noChangeShapeType="1"/>
              </p:cNvSpPr>
              <p:nvPr/>
            </p:nvSpPr>
            <p:spPr bwMode="gray">
              <a:xfrm flipV="1">
                <a:off x="806" y="2315"/>
                <a:ext cx="100" cy="34"/>
              </a:xfrm>
              <a:prstGeom prst="line">
                <a:avLst/>
              </a:prstGeom>
              <a:noFill/>
              <a:ln w="9525">
                <a:solidFill>
                  <a:srgbClr val="FFFFFF">
                    <a:alpha val="39999"/>
                  </a:srgbClr>
                </a:solidFill>
                <a:round/>
                <a:headEnd/>
                <a:tailEnd/>
              </a:ln>
            </p:spPr>
            <p:txBody>
              <a:bodyPr wrap="none" anchor="ctr"/>
              <a:lstStyle/>
              <a:p>
                <a:endParaRPr lang="zh-CN" altLang="en-US"/>
              </a:p>
            </p:txBody>
          </p:sp>
          <p:sp>
            <p:nvSpPr>
              <p:cNvPr id="15420" name="Oval 49"/>
              <p:cNvSpPr>
                <a:spLocks noChangeArrowheads="1"/>
              </p:cNvSpPr>
              <p:nvPr/>
            </p:nvSpPr>
            <p:spPr bwMode="gray">
              <a:xfrm rot="1507387">
                <a:off x="1116" y="2063"/>
                <a:ext cx="43" cy="27"/>
              </a:xfrm>
              <a:prstGeom prst="ellipse">
                <a:avLst/>
              </a:prstGeom>
              <a:solidFill>
                <a:srgbClr val="FFFFFF">
                  <a:alpha val="39999"/>
                </a:srgbClr>
              </a:solidFill>
              <a:ln w="9525" algn="ctr">
                <a:noFill/>
                <a:round/>
                <a:headEnd/>
                <a:tailEnd/>
              </a:ln>
            </p:spPr>
            <p:txBody>
              <a:bodyPr wrap="none" anchor="ctr"/>
              <a:lstStyle/>
              <a:p>
                <a:endParaRPr lang="zh-CN" altLang="en-US"/>
              </a:p>
            </p:txBody>
          </p:sp>
        </p:grpSp>
        <p:sp>
          <p:nvSpPr>
            <p:cNvPr id="15411" name="Freeform 50"/>
            <p:cNvSpPr>
              <a:spLocks/>
            </p:cNvSpPr>
            <p:nvPr/>
          </p:nvSpPr>
          <p:spPr bwMode="gray">
            <a:xfrm>
              <a:off x="529" y="2348"/>
              <a:ext cx="80" cy="79"/>
            </a:xfrm>
            <a:custGeom>
              <a:avLst/>
              <a:gdLst>
                <a:gd name="T0" fmla="*/ 100 w 100"/>
                <a:gd name="T1" fmla="*/ 0 h 90"/>
                <a:gd name="T2" fmla="*/ 22 w 100"/>
                <a:gd name="T3" fmla="*/ 77 h 90"/>
                <a:gd name="T4" fmla="*/ 0 w 100"/>
                <a:gd name="T5" fmla="*/ 80 h 90"/>
                <a:gd name="T6" fmla="*/ 0 60000 65536"/>
                <a:gd name="T7" fmla="*/ 0 60000 65536"/>
                <a:gd name="T8" fmla="*/ 0 60000 65536"/>
                <a:gd name="T9" fmla="*/ 0 w 100"/>
                <a:gd name="T10" fmla="*/ 0 h 90"/>
                <a:gd name="T11" fmla="*/ 100 w 100"/>
                <a:gd name="T12" fmla="*/ 90 h 90"/>
              </a:gdLst>
              <a:ahLst/>
              <a:cxnLst>
                <a:cxn ang="T6">
                  <a:pos x="T0" y="T1"/>
                </a:cxn>
                <a:cxn ang="T7">
                  <a:pos x="T2" y="T3"/>
                </a:cxn>
                <a:cxn ang="T8">
                  <a:pos x="T4" y="T5"/>
                </a:cxn>
              </a:cxnLst>
              <a:rect l="T9" t="T10" r="T11" b="T12"/>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grpSp>
      <p:grpSp>
        <p:nvGrpSpPr>
          <p:cNvPr id="15377" name="组合 71"/>
          <p:cNvGrpSpPr>
            <a:grpSpLocks/>
          </p:cNvGrpSpPr>
          <p:nvPr/>
        </p:nvGrpSpPr>
        <p:grpSpPr bwMode="auto">
          <a:xfrm>
            <a:off x="714375" y="3500438"/>
            <a:ext cx="2971800" cy="1606550"/>
            <a:chOff x="2714612" y="3751276"/>
            <a:chExt cx="2971794" cy="1606550"/>
          </a:xfrm>
        </p:grpSpPr>
        <p:grpSp>
          <p:nvGrpSpPr>
            <p:cNvPr id="15379" name="Group 35"/>
            <p:cNvGrpSpPr>
              <a:grpSpLocks/>
            </p:cNvGrpSpPr>
            <p:nvPr/>
          </p:nvGrpSpPr>
          <p:grpSpPr bwMode="auto">
            <a:xfrm>
              <a:off x="4010009" y="3751276"/>
              <a:ext cx="1676397" cy="1093788"/>
              <a:chOff x="395" y="2036"/>
              <a:chExt cx="618" cy="403"/>
            </a:xfrm>
          </p:grpSpPr>
          <p:sp>
            <p:nvSpPr>
              <p:cNvPr id="15391" name="Freeform 36"/>
              <p:cNvSpPr>
                <a:spLocks/>
              </p:cNvSpPr>
              <p:nvPr/>
            </p:nvSpPr>
            <p:spPr bwMode="gray">
              <a:xfrm>
                <a:off x="395" y="2217"/>
                <a:ext cx="81" cy="87"/>
              </a:xfrm>
              <a:custGeom>
                <a:avLst/>
                <a:gdLst>
                  <a:gd name="T0" fmla="*/ 78 w 108"/>
                  <a:gd name="T1" fmla="*/ 8 h 87"/>
                  <a:gd name="T2" fmla="*/ 9 w 108"/>
                  <a:gd name="T3" fmla="*/ 18 h 87"/>
                  <a:gd name="T4" fmla="*/ 0 w 108"/>
                  <a:gd name="T5" fmla="*/ 41 h 87"/>
                  <a:gd name="T6" fmla="*/ 36 w 108"/>
                  <a:gd name="T7" fmla="*/ 87 h 87"/>
                  <a:gd name="T8" fmla="*/ 90 w 108"/>
                  <a:gd name="T9" fmla="*/ 81 h 87"/>
                  <a:gd name="T10" fmla="*/ 105 w 108"/>
                  <a:gd name="T11" fmla="*/ 63 h 87"/>
                  <a:gd name="T12" fmla="*/ 78 w 108"/>
                  <a:gd name="T13" fmla="*/ 8 h 87"/>
                  <a:gd name="T14" fmla="*/ 0 60000 65536"/>
                  <a:gd name="T15" fmla="*/ 0 60000 65536"/>
                  <a:gd name="T16" fmla="*/ 0 60000 65536"/>
                  <a:gd name="T17" fmla="*/ 0 60000 65536"/>
                  <a:gd name="T18" fmla="*/ 0 60000 65536"/>
                  <a:gd name="T19" fmla="*/ 0 60000 65536"/>
                  <a:gd name="T20" fmla="*/ 0 60000 65536"/>
                  <a:gd name="T21" fmla="*/ 0 w 108"/>
                  <a:gd name="T22" fmla="*/ 0 h 87"/>
                  <a:gd name="T23" fmla="*/ 108 w 108"/>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392" name="Freeform 37"/>
              <p:cNvSpPr>
                <a:spLocks/>
              </p:cNvSpPr>
              <p:nvPr/>
            </p:nvSpPr>
            <p:spPr bwMode="gray">
              <a:xfrm>
                <a:off x="395" y="2352"/>
                <a:ext cx="81" cy="87"/>
              </a:xfrm>
              <a:custGeom>
                <a:avLst/>
                <a:gdLst>
                  <a:gd name="T0" fmla="*/ 78 w 108"/>
                  <a:gd name="T1" fmla="*/ 8 h 87"/>
                  <a:gd name="T2" fmla="*/ 9 w 108"/>
                  <a:gd name="T3" fmla="*/ 18 h 87"/>
                  <a:gd name="T4" fmla="*/ 0 w 108"/>
                  <a:gd name="T5" fmla="*/ 41 h 87"/>
                  <a:gd name="T6" fmla="*/ 36 w 108"/>
                  <a:gd name="T7" fmla="*/ 87 h 87"/>
                  <a:gd name="T8" fmla="*/ 90 w 108"/>
                  <a:gd name="T9" fmla="*/ 81 h 87"/>
                  <a:gd name="T10" fmla="*/ 105 w 108"/>
                  <a:gd name="T11" fmla="*/ 63 h 87"/>
                  <a:gd name="T12" fmla="*/ 78 w 108"/>
                  <a:gd name="T13" fmla="*/ 8 h 87"/>
                  <a:gd name="T14" fmla="*/ 0 60000 65536"/>
                  <a:gd name="T15" fmla="*/ 0 60000 65536"/>
                  <a:gd name="T16" fmla="*/ 0 60000 65536"/>
                  <a:gd name="T17" fmla="*/ 0 60000 65536"/>
                  <a:gd name="T18" fmla="*/ 0 60000 65536"/>
                  <a:gd name="T19" fmla="*/ 0 60000 65536"/>
                  <a:gd name="T20" fmla="*/ 0 60000 65536"/>
                  <a:gd name="T21" fmla="*/ 0 w 108"/>
                  <a:gd name="T22" fmla="*/ 0 h 87"/>
                  <a:gd name="T23" fmla="*/ 108 w 108"/>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8" h="87">
                    <a:moveTo>
                      <a:pt x="78" y="8"/>
                    </a:moveTo>
                    <a:cubicBezTo>
                      <a:pt x="70" y="0"/>
                      <a:pt x="20" y="1"/>
                      <a:pt x="9" y="18"/>
                    </a:cubicBezTo>
                    <a:cubicBezTo>
                      <a:pt x="4" y="25"/>
                      <a:pt x="2" y="33"/>
                      <a:pt x="0" y="41"/>
                    </a:cubicBezTo>
                    <a:cubicBezTo>
                      <a:pt x="1" y="66"/>
                      <a:pt x="9" y="85"/>
                      <a:pt x="36" y="87"/>
                    </a:cubicBezTo>
                    <a:cubicBezTo>
                      <a:pt x="70" y="86"/>
                      <a:pt x="66" y="87"/>
                      <a:pt x="90" y="81"/>
                    </a:cubicBezTo>
                    <a:cubicBezTo>
                      <a:pt x="104" y="67"/>
                      <a:pt x="99" y="74"/>
                      <a:pt x="105" y="63"/>
                    </a:cubicBezTo>
                    <a:cubicBezTo>
                      <a:pt x="108" y="45"/>
                      <a:pt x="104" y="8"/>
                      <a:pt x="78" y="8"/>
                    </a:cubicBezTo>
                    <a:close/>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393" name="Freeform 38"/>
              <p:cNvSpPr>
                <a:spLocks/>
              </p:cNvSpPr>
              <p:nvPr/>
            </p:nvSpPr>
            <p:spPr bwMode="gray">
              <a:xfrm>
                <a:off x="531" y="2213"/>
                <a:ext cx="80" cy="79"/>
              </a:xfrm>
              <a:custGeom>
                <a:avLst/>
                <a:gdLst>
                  <a:gd name="T0" fmla="*/ 100 w 100"/>
                  <a:gd name="T1" fmla="*/ 0 h 90"/>
                  <a:gd name="T2" fmla="*/ 22 w 100"/>
                  <a:gd name="T3" fmla="*/ 77 h 90"/>
                  <a:gd name="T4" fmla="*/ 0 w 100"/>
                  <a:gd name="T5" fmla="*/ 80 h 90"/>
                  <a:gd name="T6" fmla="*/ 0 60000 65536"/>
                  <a:gd name="T7" fmla="*/ 0 60000 65536"/>
                  <a:gd name="T8" fmla="*/ 0 60000 65536"/>
                  <a:gd name="T9" fmla="*/ 0 w 100"/>
                  <a:gd name="T10" fmla="*/ 0 h 90"/>
                  <a:gd name="T11" fmla="*/ 100 w 100"/>
                  <a:gd name="T12" fmla="*/ 90 h 90"/>
                </a:gdLst>
                <a:ahLst/>
                <a:cxnLst>
                  <a:cxn ang="T6">
                    <a:pos x="T0" y="T1"/>
                  </a:cxn>
                  <a:cxn ang="T7">
                    <a:pos x="T2" y="T3"/>
                  </a:cxn>
                  <a:cxn ang="T8">
                    <a:pos x="T4" y="T5"/>
                  </a:cxn>
                </a:cxnLst>
                <a:rect l="T9" t="T10" r="T11" b="T12"/>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sp>
            <p:nvSpPr>
              <p:cNvPr id="15394" name="Freeform 39"/>
              <p:cNvSpPr>
                <a:spLocks/>
              </p:cNvSpPr>
              <p:nvPr/>
            </p:nvSpPr>
            <p:spPr bwMode="gray">
              <a:xfrm>
                <a:off x="543" y="2220"/>
                <a:ext cx="60" cy="62"/>
              </a:xfrm>
              <a:custGeom>
                <a:avLst/>
                <a:gdLst>
                  <a:gd name="T0" fmla="*/ 0 w 60"/>
                  <a:gd name="T1" fmla="*/ 0 h 62"/>
                  <a:gd name="T2" fmla="*/ 29 w 60"/>
                  <a:gd name="T3" fmla="*/ 23 h 62"/>
                  <a:gd name="T4" fmla="*/ 60 w 60"/>
                  <a:gd name="T5" fmla="*/ 62 h 62"/>
                  <a:gd name="T6" fmla="*/ 0 60000 65536"/>
                  <a:gd name="T7" fmla="*/ 0 60000 65536"/>
                  <a:gd name="T8" fmla="*/ 0 60000 65536"/>
                  <a:gd name="T9" fmla="*/ 0 w 60"/>
                  <a:gd name="T10" fmla="*/ 0 h 62"/>
                  <a:gd name="T11" fmla="*/ 60 w 60"/>
                  <a:gd name="T12" fmla="*/ 62 h 62"/>
                </a:gdLst>
                <a:ahLst/>
                <a:cxnLst>
                  <a:cxn ang="T6">
                    <a:pos x="T0" y="T1"/>
                  </a:cxn>
                  <a:cxn ang="T7">
                    <a:pos x="T2" y="T3"/>
                  </a:cxn>
                  <a:cxn ang="T8">
                    <a:pos x="T4" y="T5"/>
                  </a:cxn>
                </a:cxnLst>
                <a:rect l="T9" t="T10" r="T11" b="T12"/>
                <a:pathLst>
                  <a:path w="60" h="62">
                    <a:moveTo>
                      <a:pt x="0" y="0"/>
                    </a:moveTo>
                    <a:cubicBezTo>
                      <a:pt x="9" y="6"/>
                      <a:pt x="19" y="13"/>
                      <a:pt x="29" y="23"/>
                    </a:cubicBezTo>
                    <a:cubicBezTo>
                      <a:pt x="39" y="33"/>
                      <a:pt x="55" y="56"/>
                      <a:pt x="60" y="62"/>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grpSp>
            <p:nvGrpSpPr>
              <p:cNvPr id="15395" name="Group 40"/>
              <p:cNvGrpSpPr>
                <a:grpSpLocks/>
              </p:cNvGrpSpPr>
              <p:nvPr/>
            </p:nvGrpSpPr>
            <p:grpSpPr bwMode="auto">
              <a:xfrm>
                <a:off x="591" y="2036"/>
                <a:ext cx="422" cy="337"/>
                <a:chOff x="768" y="2024"/>
                <a:chExt cx="422" cy="337"/>
              </a:xfrm>
            </p:grpSpPr>
            <p:sp>
              <p:nvSpPr>
                <p:cNvPr id="15397" name="Freeform 41"/>
                <p:cNvSpPr>
                  <a:spLocks/>
                </p:cNvSpPr>
                <p:nvPr/>
              </p:nvSpPr>
              <p:spPr bwMode="gray">
                <a:xfrm>
                  <a:off x="1074" y="2024"/>
                  <a:ext cx="116" cy="117"/>
                </a:xfrm>
                <a:custGeom>
                  <a:avLst/>
                  <a:gdLst>
                    <a:gd name="T0" fmla="*/ 12 w 116"/>
                    <a:gd name="T1" fmla="*/ 0 h 117"/>
                    <a:gd name="T2" fmla="*/ 0 w 116"/>
                    <a:gd name="T3" fmla="*/ 67 h 117"/>
                    <a:gd name="T4" fmla="*/ 53 w 116"/>
                    <a:gd name="T5" fmla="*/ 117 h 117"/>
                    <a:gd name="T6" fmla="*/ 108 w 116"/>
                    <a:gd name="T7" fmla="*/ 105 h 117"/>
                    <a:gd name="T8" fmla="*/ 116 w 116"/>
                    <a:gd name="T9" fmla="*/ 54 h 117"/>
                    <a:gd name="T10" fmla="*/ 65 w 116"/>
                    <a:gd name="T11" fmla="*/ 0 h 117"/>
                    <a:gd name="T12" fmla="*/ 12 w 116"/>
                    <a:gd name="T13" fmla="*/ 0 h 117"/>
                    <a:gd name="T14" fmla="*/ 0 60000 65536"/>
                    <a:gd name="T15" fmla="*/ 0 60000 65536"/>
                    <a:gd name="T16" fmla="*/ 0 60000 65536"/>
                    <a:gd name="T17" fmla="*/ 0 60000 65536"/>
                    <a:gd name="T18" fmla="*/ 0 60000 65536"/>
                    <a:gd name="T19" fmla="*/ 0 60000 65536"/>
                    <a:gd name="T20" fmla="*/ 0 60000 65536"/>
                    <a:gd name="T21" fmla="*/ 0 w 116"/>
                    <a:gd name="T22" fmla="*/ 0 h 117"/>
                    <a:gd name="T23" fmla="*/ 116 w 116"/>
                    <a:gd name="T24" fmla="*/ 117 h 1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6" h="117">
                      <a:moveTo>
                        <a:pt x="12" y="0"/>
                      </a:moveTo>
                      <a:lnTo>
                        <a:pt x="0" y="67"/>
                      </a:lnTo>
                      <a:lnTo>
                        <a:pt x="53" y="117"/>
                      </a:lnTo>
                      <a:lnTo>
                        <a:pt x="108" y="105"/>
                      </a:lnTo>
                      <a:lnTo>
                        <a:pt x="116" y="54"/>
                      </a:lnTo>
                      <a:lnTo>
                        <a:pt x="65" y="0"/>
                      </a:lnTo>
                      <a:lnTo>
                        <a:pt x="12" y="0"/>
                      </a:lnTo>
                      <a:close/>
                    </a:path>
                  </a:pathLst>
                </a:custGeom>
                <a:noFill/>
                <a:ln w="12700" cap="flat" cmpd="sng">
                  <a:solidFill>
                    <a:srgbClr val="FFFFFF">
                      <a:alpha val="39999"/>
                    </a:srgbClr>
                  </a:solidFill>
                  <a:prstDash val="solid"/>
                  <a:round/>
                  <a:headEnd/>
                  <a:tailEnd/>
                </a:ln>
              </p:spPr>
              <p:txBody>
                <a:bodyPr wrap="none" anchor="ctr"/>
                <a:lstStyle/>
                <a:p>
                  <a:endParaRPr lang="zh-CN" altLang="en-US"/>
                </a:p>
              </p:txBody>
            </p:sp>
            <p:sp>
              <p:nvSpPr>
                <p:cNvPr id="15398" name="Freeform 42"/>
                <p:cNvSpPr>
                  <a:spLocks/>
                </p:cNvSpPr>
                <p:nvPr/>
              </p:nvSpPr>
              <p:spPr bwMode="gray">
                <a:xfrm>
                  <a:off x="858" y="2090"/>
                  <a:ext cx="273" cy="228"/>
                </a:xfrm>
                <a:custGeom>
                  <a:avLst/>
                  <a:gdLst>
                    <a:gd name="T0" fmla="*/ 0 w 273"/>
                    <a:gd name="T1" fmla="*/ 169 h 228"/>
                    <a:gd name="T2" fmla="*/ 45 w 273"/>
                    <a:gd name="T3" fmla="*/ 228 h 228"/>
                    <a:gd name="T4" fmla="*/ 273 w 273"/>
                    <a:gd name="T5" fmla="*/ 49 h 228"/>
                    <a:gd name="T6" fmla="*/ 215 w 273"/>
                    <a:gd name="T7" fmla="*/ 0 h 228"/>
                    <a:gd name="T8" fmla="*/ 0 w 273"/>
                    <a:gd name="T9" fmla="*/ 169 h 228"/>
                    <a:gd name="T10" fmla="*/ 0 60000 65536"/>
                    <a:gd name="T11" fmla="*/ 0 60000 65536"/>
                    <a:gd name="T12" fmla="*/ 0 60000 65536"/>
                    <a:gd name="T13" fmla="*/ 0 60000 65536"/>
                    <a:gd name="T14" fmla="*/ 0 60000 65536"/>
                    <a:gd name="T15" fmla="*/ 0 w 273"/>
                    <a:gd name="T16" fmla="*/ 0 h 228"/>
                    <a:gd name="T17" fmla="*/ 273 w 273"/>
                    <a:gd name="T18" fmla="*/ 228 h 228"/>
                  </a:gdLst>
                  <a:ahLst/>
                  <a:cxnLst>
                    <a:cxn ang="T10">
                      <a:pos x="T0" y="T1"/>
                    </a:cxn>
                    <a:cxn ang="T11">
                      <a:pos x="T2" y="T3"/>
                    </a:cxn>
                    <a:cxn ang="T12">
                      <a:pos x="T4" y="T5"/>
                    </a:cxn>
                    <a:cxn ang="T13">
                      <a:pos x="T6" y="T7"/>
                    </a:cxn>
                    <a:cxn ang="T14">
                      <a:pos x="T8" y="T9"/>
                    </a:cxn>
                  </a:cxnLst>
                  <a:rect l="T15" t="T16" r="T17" b="T18"/>
                  <a:pathLst>
                    <a:path w="273" h="228">
                      <a:moveTo>
                        <a:pt x="0" y="169"/>
                      </a:moveTo>
                      <a:lnTo>
                        <a:pt x="45" y="228"/>
                      </a:lnTo>
                      <a:lnTo>
                        <a:pt x="273" y="49"/>
                      </a:lnTo>
                      <a:lnTo>
                        <a:pt x="215" y="0"/>
                      </a:lnTo>
                      <a:lnTo>
                        <a:pt x="0" y="169"/>
                      </a:lnTo>
                      <a:close/>
                    </a:path>
                  </a:pathLst>
                </a:custGeom>
                <a:noFill/>
                <a:ln w="9525" cap="flat" cmpd="sng">
                  <a:solidFill>
                    <a:srgbClr val="FFFFFF">
                      <a:alpha val="39999"/>
                    </a:srgbClr>
                  </a:solidFill>
                  <a:prstDash val="solid"/>
                  <a:round/>
                  <a:headEnd/>
                  <a:tailEnd/>
                </a:ln>
              </p:spPr>
              <p:txBody>
                <a:bodyPr wrap="none" anchor="ctr"/>
                <a:lstStyle/>
                <a:p>
                  <a:endParaRPr lang="zh-CN" altLang="en-US"/>
                </a:p>
              </p:txBody>
            </p:sp>
            <p:sp>
              <p:nvSpPr>
                <p:cNvPr id="15399" name="Freeform 43"/>
                <p:cNvSpPr>
                  <a:spLocks/>
                </p:cNvSpPr>
                <p:nvPr/>
              </p:nvSpPr>
              <p:spPr bwMode="gray">
                <a:xfrm>
                  <a:off x="858" y="2024"/>
                  <a:ext cx="228" cy="237"/>
                </a:xfrm>
                <a:custGeom>
                  <a:avLst/>
                  <a:gdLst>
                    <a:gd name="T0" fmla="*/ 21 w 228"/>
                    <a:gd name="T1" fmla="*/ 172 h 237"/>
                    <a:gd name="T2" fmla="*/ 0 w 228"/>
                    <a:gd name="T3" fmla="*/ 237 h 237"/>
                    <a:gd name="T4" fmla="*/ 219 w 228"/>
                    <a:gd name="T5" fmla="*/ 64 h 237"/>
                    <a:gd name="T6" fmla="*/ 228 w 228"/>
                    <a:gd name="T7" fmla="*/ 0 h 237"/>
                    <a:gd name="T8" fmla="*/ 21 w 228"/>
                    <a:gd name="T9" fmla="*/ 172 h 237"/>
                    <a:gd name="T10" fmla="*/ 0 60000 65536"/>
                    <a:gd name="T11" fmla="*/ 0 60000 65536"/>
                    <a:gd name="T12" fmla="*/ 0 60000 65536"/>
                    <a:gd name="T13" fmla="*/ 0 60000 65536"/>
                    <a:gd name="T14" fmla="*/ 0 60000 65536"/>
                    <a:gd name="T15" fmla="*/ 0 w 228"/>
                    <a:gd name="T16" fmla="*/ 0 h 237"/>
                    <a:gd name="T17" fmla="*/ 228 w 228"/>
                    <a:gd name="T18" fmla="*/ 237 h 237"/>
                  </a:gdLst>
                  <a:ahLst/>
                  <a:cxnLst>
                    <a:cxn ang="T10">
                      <a:pos x="T0" y="T1"/>
                    </a:cxn>
                    <a:cxn ang="T11">
                      <a:pos x="T2" y="T3"/>
                    </a:cxn>
                    <a:cxn ang="T12">
                      <a:pos x="T4" y="T5"/>
                    </a:cxn>
                    <a:cxn ang="T13">
                      <a:pos x="T6" y="T7"/>
                    </a:cxn>
                    <a:cxn ang="T14">
                      <a:pos x="T8" y="T9"/>
                    </a:cxn>
                  </a:cxnLst>
                  <a:rect l="T15" t="T16" r="T17" b="T18"/>
                  <a:pathLst>
                    <a:path w="228" h="237">
                      <a:moveTo>
                        <a:pt x="21" y="172"/>
                      </a:moveTo>
                      <a:lnTo>
                        <a:pt x="0" y="237"/>
                      </a:lnTo>
                      <a:lnTo>
                        <a:pt x="219" y="64"/>
                      </a:lnTo>
                      <a:lnTo>
                        <a:pt x="228" y="0"/>
                      </a:lnTo>
                      <a:lnTo>
                        <a:pt x="21" y="172"/>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15400" name="Freeform 44"/>
                <p:cNvSpPr>
                  <a:spLocks/>
                </p:cNvSpPr>
                <p:nvPr/>
              </p:nvSpPr>
              <p:spPr bwMode="gray">
                <a:xfrm>
                  <a:off x="903" y="2129"/>
                  <a:ext cx="281" cy="189"/>
                </a:xfrm>
                <a:custGeom>
                  <a:avLst/>
                  <a:gdLst>
                    <a:gd name="T0" fmla="*/ 63 w 281"/>
                    <a:gd name="T1" fmla="*/ 178 h 189"/>
                    <a:gd name="T2" fmla="*/ 0 w 281"/>
                    <a:gd name="T3" fmla="*/ 189 h 189"/>
                    <a:gd name="T4" fmla="*/ 227 w 281"/>
                    <a:gd name="T5" fmla="*/ 10 h 189"/>
                    <a:gd name="T6" fmla="*/ 281 w 281"/>
                    <a:gd name="T7" fmla="*/ 0 h 189"/>
                    <a:gd name="T8" fmla="*/ 63 w 281"/>
                    <a:gd name="T9" fmla="*/ 178 h 189"/>
                    <a:gd name="T10" fmla="*/ 0 60000 65536"/>
                    <a:gd name="T11" fmla="*/ 0 60000 65536"/>
                    <a:gd name="T12" fmla="*/ 0 60000 65536"/>
                    <a:gd name="T13" fmla="*/ 0 60000 65536"/>
                    <a:gd name="T14" fmla="*/ 0 60000 65536"/>
                    <a:gd name="T15" fmla="*/ 0 w 281"/>
                    <a:gd name="T16" fmla="*/ 0 h 189"/>
                    <a:gd name="T17" fmla="*/ 281 w 281"/>
                    <a:gd name="T18" fmla="*/ 189 h 189"/>
                  </a:gdLst>
                  <a:ahLst/>
                  <a:cxnLst>
                    <a:cxn ang="T10">
                      <a:pos x="T0" y="T1"/>
                    </a:cxn>
                    <a:cxn ang="T11">
                      <a:pos x="T2" y="T3"/>
                    </a:cxn>
                    <a:cxn ang="T12">
                      <a:pos x="T4" y="T5"/>
                    </a:cxn>
                    <a:cxn ang="T13">
                      <a:pos x="T6" y="T7"/>
                    </a:cxn>
                    <a:cxn ang="T14">
                      <a:pos x="T8" y="T9"/>
                    </a:cxn>
                  </a:cxnLst>
                  <a:rect l="T15" t="T16" r="T17" b="T18"/>
                  <a:pathLst>
                    <a:path w="281" h="189">
                      <a:moveTo>
                        <a:pt x="63" y="178"/>
                      </a:moveTo>
                      <a:lnTo>
                        <a:pt x="0" y="189"/>
                      </a:lnTo>
                      <a:lnTo>
                        <a:pt x="227" y="10"/>
                      </a:lnTo>
                      <a:lnTo>
                        <a:pt x="281" y="0"/>
                      </a:lnTo>
                      <a:lnTo>
                        <a:pt x="63" y="178"/>
                      </a:lnTo>
                      <a:close/>
                    </a:path>
                  </a:pathLst>
                </a:custGeom>
                <a:solidFill>
                  <a:srgbClr val="FFFFFF">
                    <a:alpha val="39999"/>
                  </a:srgbClr>
                </a:solidFill>
                <a:ln w="9525" cap="flat" cmpd="sng">
                  <a:solidFill>
                    <a:srgbClr val="FFFFFF">
                      <a:alpha val="39999"/>
                    </a:srgbClr>
                  </a:solidFill>
                  <a:prstDash val="solid"/>
                  <a:round/>
                  <a:headEnd/>
                  <a:tailEnd/>
                </a:ln>
              </p:spPr>
              <p:txBody>
                <a:bodyPr wrap="none" anchor="ctr"/>
                <a:lstStyle/>
                <a:p>
                  <a:endParaRPr lang="zh-CN" altLang="en-US"/>
                </a:p>
              </p:txBody>
            </p:sp>
            <p:sp>
              <p:nvSpPr>
                <p:cNvPr id="15401" name="Freeform 45"/>
                <p:cNvSpPr>
                  <a:spLocks/>
                </p:cNvSpPr>
                <p:nvPr/>
              </p:nvSpPr>
              <p:spPr bwMode="gray">
                <a:xfrm>
                  <a:off x="789" y="2192"/>
                  <a:ext cx="161" cy="163"/>
                </a:xfrm>
                <a:custGeom>
                  <a:avLst/>
                  <a:gdLst>
                    <a:gd name="T0" fmla="*/ 0 w 161"/>
                    <a:gd name="T1" fmla="*/ 135 h 163"/>
                    <a:gd name="T2" fmla="*/ 18 w 161"/>
                    <a:gd name="T3" fmla="*/ 163 h 163"/>
                    <a:gd name="T4" fmla="*/ 161 w 161"/>
                    <a:gd name="T5" fmla="*/ 120 h 163"/>
                    <a:gd name="T6" fmla="*/ 114 w 161"/>
                    <a:gd name="T7" fmla="*/ 124 h 163"/>
                    <a:gd name="T8" fmla="*/ 69 w 161"/>
                    <a:gd name="T9" fmla="*/ 67 h 163"/>
                    <a:gd name="T10" fmla="*/ 90 w 161"/>
                    <a:gd name="T11" fmla="*/ 0 h 163"/>
                    <a:gd name="T12" fmla="*/ 0 w 161"/>
                    <a:gd name="T13" fmla="*/ 135 h 163"/>
                    <a:gd name="T14" fmla="*/ 0 60000 65536"/>
                    <a:gd name="T15" fmla="*/ 0 60000 65536"/>
                    <a:gd name="T16" fmla="*/ 0 60000 65536"/>
                    <a:gd name="T17" fmla="*/ 0 60000 65536"/>
                    <a:gd name="T18" fmla="*/ 0 60000 65536"/>
                    <a:gd name="T19" fmla="*/ 0 60000 65536"/>
                    <a:gd name="T20" fmla="*/ 0 60000 65536"/>
                    <a:gd name="T21" fmla="*/ 0 w 161"/>
                    <a:gd name="T22" fmla="*/ 0 h 163"/>
                    <a:gd name="T23" fmla="*/ 161 w 16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1" h="163">
                      <a:moveTo>
                        <a:pt x="0" y="135"/>
                      </a:moveTo>
                      <a:lnTo>
                        <a:pt x="18" y="163"/>
                      </a:lnTo>
                      <a:lnTo>
                        <a:pt x="161" y="120"/>
                      </a:lnTo>
                      <a:lnTo>
                        <a:pt x="114" y="124"/>
                      </a:lnTo>
                      <a:lnTo>
                        <a:pt x="69" y="67"/>
                      </a:lnTo>
                      <a:lnTo>
                        <a:pt x="90" y="0"/>
                      </a:lnTo>
                      <a:lnTo>
                        <a:pt x="0" y="135"/>
                      </a:lnTo>
                      <a:close/>
                    </a:path>
                  </a:pathLst>
                </a:custGeom>
                <a:noFill/>
                <a:ln w="9525" cap="flat" cmpd="sng">
                  <a:solidFill>
                    <a:srgbClr val="FFFFFF">
                      <a:alpha val="39999"/>
                    </a:srgbClr>
                  </a:solidFill>
                  <a:prstDash val="solid"/>
                  <a:round/>
                  <a:headEnd/>
                  <a:tailEnd/>
                </a:ln>
              </p:spPr>
              <p:txBody>
                <a:bodyPr wrap="none" anchor="ctr"/>
                <a:lstStyle/>
                <a:p>
                  <a:endParaRPr lang="zh-CN" altLang="en-US"/>
                </a:p>
              </p:txBody>
            </p:sp>
            <p:sp>
              <p:nvSpPr>
                <p:cNvPr id="15402" name="Freeform 46"/>
                <p:cNvSpPr>
                  <a:spLocks/>
                </p:cNvSpPr>
                <p:nvPr/>
              </p:nvSpPr>
              <p:spPr bwMode="gray">
                <a:xfrm>
                  <a:off x="768" y="2328"/>
                  <a:ext cx="39" cy="33"/>
                </a:xfrm>
                <a:custGeom>
                  <a:avLst/>
                  <a:gdLst>
                    <a:gd name="T0" fmla="*/ 27 w 39"/>
                    <a:gd name="T1" fmla="*/ 0 h 33"/>
                    <a:gd name="T2" fmla="*/ 0 w 39"/>
                    <a:gd name="T3" fmla="*/ 33 h 33"/>
                    <a:gd name="T4" fmla="*/ 39 w 39"/>
                    <a:gd name="T5" fmla="*/ 25 h 33"/>
                    <a:gd name="T6" fmla="*/ 27 w 39"/>
                    <a:gd name="T7" fmla="*/ 0 h 33"/>
                    <a:gd name="T8" fmla="*/ 0 60000 65536"/>
                    <a:gd name="T9" fmla="*/ 0 60000 65536"/>
                    <a:gd name="T10" fmla="*/ 0 60000 65536"/>
                    <a:gd name="T11" fmla="*/ 0 60000 65536"/>
                    <a:gd name="T12" fmla="*/ 0 w 39"/>
                    <a:gd name="T13" fmla="*/ 0 h 33"/>
                    <a:gd name="T14" fmla="*/ 39 w 39"/>
                    <a:gd name="T15" fmla="*/ 33 h 33"/>
                  </a:gdLst>
                  <a:ahLst/>
                  <a:cxnLst>
                    <a:cxn ang="T8">
                      <a:pos x="T0" y="T1"/>
                    </a:cxn>
                    <a:cxn ang="T9">
                      <a:pos x="T2" y="T3"/>
                    </a:cxn>
                    <a:cxn ang="T10">
                      <a:pos x="T4" y="T5"/>
                    </a:cxn>
                    <a:cxn ang="T11">
                      <a:pos x="T6" y="T7"/>
                    </a:cxn>
                  </a:cxnLst>
                  <a:rect l="T12" t="T13" r="T14" b="T15"/>
                  <a:pathLst>
                    <a:path w="39" h="33">
                      <a:moveTo>
                        <a:pt x="27" y="0"/>
                      </a:moveTo>
                      <a:lnTo>
                        <a:pt x="0" y="33"/>
                      </a:lnTo>
                      <a:lnTo>
                        <a:pt x="39" y="25"/>
                      </a:lnTo>
                      <a:lnTo>
                        <a:pt x="27" y="0"/>
                      </a:lnTo>
                      <a:close/>
                    </a:path>
                  </a:pathLst>
                </a:custGeom>
                <a:solidFill>
                  <a:srgbClr val="FFFFFF">
                    <a:alpha val="39999"/>
                  </a:srgbClr>
                </a:solidFill>
                <a:ln w="9525" cap="flat" cmpd="sng">
                  <a:noFill/>
                  <a:prstDash val="solid"/>
                  <a:round/>
                  <a:headEnd/>
                  <a:tailEnd/>
                </a:ln>
              </p:spPr>
              <p:txBody>
                <a:bodyPr wrap="none" anchor="ctr"/>
                <a:lstStyle/>
                <a:p>
                  <a:endParaRPr lang="zh-CN" altLang="en-US"/>
                </a:p>
              </p:txBody>
            </p:sp>
            <p:sp>
              <p:nvSpPr>
                <p:cNvPr id="15403" name="Line 47"/>
                <p:cNvSpPr>
                  <a:spLocks noChangeShapeType="1"/>
                </p:cNvSpPr>
                <p:nvPr/>
              </p:nvSpPr>
              <p:spPr bwMode="gray">
                <a:xfrm flipV="1">
                  <a:off x="797" y="2258"/>
                  <a:ext cx="66" cy="72"/>
                </a:xfrm>
                <a:prstGeom prst="line">
                  <a:avLst/>
                </a:prstGeom>
                <a:noFill/>
                <a:ln w="9525">
                  <a:solidFill>
                    <a:srgbClr val="FFFFFF">
                      <a:alpha val="39999"/>
                    </a:srgbClr>
                  </a:solidFill>
                  <a:round/>
                  <a:headEnd/>
                  <a:tailEnd/>
                </a:ln>
              </p:spPr>
              <p:txBody>
                <a:bodyPr wrap="none" anchor="ctr"/>
                <a:lstStyle/>
                <a:p>
                  <a:endParaRPr lang="zh-CN" altLang="en-US"/>
                </a:p>
              </p:txBody>
            </p:sp>
            <p:sp>
              <p:nvSpPr>
                <p:cNvPr id="15404" name="Line 48"/>
                <p:cNvSpPr>
                  <a:spLocks noChangeShapeType="1"/>
                </p:cNvSpPr>
                <p:nvPr/>
              </p:nvSpPr>
              <p:spPr bwMode="gray">
                <a:xfrm flipV="1">
                  <a:off x="806" y="2315"/>
                  <a:ext cx="100" cy="34"/>
                </a:xfrm>
                <a:prstGeom prst="line">
                  <a:avLst/>
                </a:prstGeom>
                <a:noFill/>
                <a:ln w="9525">
                  <a:solidFill>
                    <a:srgbClr val="FFFFFF">
                      <a:alpha val="39999"/>
                    </a:srgbClr>
                  </a:solidFill>
                  <a:round/>
                  <a:headEnd/>
                  <a:tailEnd/>
                </a:ln>
              </p:spPr>
              <p:txBody>
                <a:bodyPr wrap="none" anchor="ctr"/>
                <a:lstStyle/>
                <a:p>
                  <a:endParaRPr lang="zh-CN" altLang="en-US"/>
                </a:p>
              </p:txBody>
            </p:sp>
            <p:sp>
              <p:nvSpPr>
                <p:cNvPr id="15405" name="Oval 49"/>
                <p:cNvSpPr>
                  <a:spLocks noChangeArrowheads="1"/>
                </p:cNvSpPr>
                <p:nvPr/>
              </p:nvSpPr>
              <p:spPr bwMode="gray">
                <a:xfrm rot="1507387">
                  <a:off x="1116" y="2063"/>
                  <a:ext cx="43" cy="27"/>
                </a:xfrm>
                <a:prstGeom prst="ellipse">
                  <a:avLst/>
                </a:prstGeom>
                <a:solidFill>
                  <a:srgbClr val="FFFFFF">
                    <a:alpha val="39999"/>
                  </a:srgbClr>
                </a:solidFill>
                <a:ln w="9525" algn="ctr">
                  <a:noFill/>
                  <a:round/>
                  <a:headEnd/>
                  <a:tailEnd/>
                </a:ln>
              </p:spPr>
              <p:txBody>
                <a:bodyPr wrap="none" anchor="ctr"/>
                <a:lstStyle/>
                <a:p>
                  <a:endParaRPr lang="zh-CN" altLang="en-US"/>
                </a:p>
              </p:txBody>
            </p:sp>
          </p:grpSp>
          <p:sp>
            <p:nvSpPr>
              <p:cNvPr id="15396" name="Freeform 50"/>
              <p:cNvSpPr>
                <a:spLocks/>
              </p:cNvSpPr>
              <p:nvPr/>
            </p:nvSpPr>
            <p:spPr bwMode="gray">
              <a:xfrm>
                <a:off x="529" y="2348"/>
                <a:ext cx="80" cy="79"/>
              </a:xfrm>
              <a:custGeom>
                <a:avLst/>
                <a:gdLst>
                  <a:gd name="T0" fmla="*/ 100 w 100"/>
                  <a:gd name="T1" fmla="*/ 0 h 90"/>
                  <a:gd name="T2" fmla="*/ 22 w 100"/>
                  <a:gd name="T3" fmla="*/ 77 h 90"/>
                  <a:gd name="T4" fmla="*/ 0 w 100"/>
                  <a:gd name="T5" fmla="*/ 80 h 90"/>
                  <a:gd name="T6" fmla="*/ 0 60000 65536"/>
                  <a:gd name="T7" fmla="*/ 0 60000 65536"/>
                  <a:gd name="T8" fmla="*/ 0 60000 65536"/>
                  <a:gd name="T9" fmla="*/ 0 w 100"/>
                  <a:gd name="T10" fmla="*/ 0 h 90"/>
                  <a:gd name="T11" fmla="*/ 100 w 100"/>
                  <a:gd name="T12" fmla="*/ 90 h 90"/>
                </a:gdLst>
                <a:ahLst/>
                <a:cxnLst>
                  <a:cxn ang="T6">
                    <a:pos x="T0" y="T1"/>
                  </a:cxn>
                  <a:cxn ang="T7">
                    <a:pos x="T2" y="T3"/>
                  </a:cxn>
                  <a:cxn ang="T8">
                    <a:pos x="T4" y="T5"/>
                  </a:cxn>
                </a:cxnLst>
                <a:rect l="T9" t="T10" r="T11" b="T12"/>
                <a:pathLst>
                  <a:path w="100" h="90">
                    <a:moveTo>
                      <a:pt x="100" y="0"/>
                    </a:moveTo>
                    <a:cubicBezTo>
                      <a:pt x="69" y="32"/>
                      <a:pt x="39" y="64"/>
                      <a:pt x="22" y="77"/>
                    </a:cubicBezTo>
                    <a:cubicBezTo>
                      <a:pt x="5" y="90"/>
                      <a:pt x="4" y="79"/>
                      <a:pt x="0" y="80"/>
                    </a:cubicBezTo>
                  </a:path>
                </a:pathLst>
              </a:custGeom>
              <a:noFill/>
              <a:ln w="28575" cap="flat" cmpd="sng">
                <a:solidFill>
                  <a:srgbClr val="FFFFFF">
                    <a:alpha val="50195"/>
                  </a:srgbClr>
                </a:solidFill>
                <a:prstDash val="solid"/>
                <a:round/>
                <a:headEnd/>
                <a:tailEnd/>
              </a:ln>
            </p:spPr>
            <p:txBody>
              <a:bodyPr wrap="none" anchor="ctr"/>
              <a:lstStyle/>
              <a:p>
                <a:endParaRPr lang="zh-CN" altLang="en-US"/>
              </a:p>
            </p:txBody>
          </p:sp>
        </p:grpSp>
        <p:grpSp>
          <p:nvGrpSpPr>
            <p:cNvPr id="15380" name="Group 24"/>
            <p:cNvGrpSpPr>
              <a:grpSpLocks/>
            </p:cNvGrpSpPr>
            <p:nvPr/>
          </p:nvGrpSpPr>
          <p:grpSpPr bwMode="auto">
            <a:xfrm>
              <a:off x="2714612" y="4472001"/>
              <a:ext cx="1870075" cy="885825"/>
              <a:chOff x="1152" y="584"/>
              <a:chExt cx="3946" cy="1960"/>
            </a:xfrm>
          </p:grpSpPr>
          <p:sp>
            <p:nvSpPr>
              <p:cNvPr id="15381" name="Freeform 25"/>
              <p:cNvSpPr>
                <a:spLocks/>
              </p:cNvSpPr>
              <p:nvPr/>
            </p:nvSpPr>
            <p:spPr bwMode="gray">
              <a:xfrm>
                <a:off x="1152" y="584"/>
                <a:ext cx="3920" cy="1720"/>
              </a:xfrm>
              <a:custGeom>
                <a:avLst/>
                <a:gdLst>
                  <a:gd name="T0" fmla="*/ 0 w 3920"/>
                  <a:gd name="T1" fmla="*/ 1500 h 1720"/>
                  <a:gd name="T2" fmla="*/ 768 w 3920"/>
                  <a:gd name="T3" fmla="*/ 424 h 1720"/>
                  <a:gd name="T4" fmla="*/ 2208 w 3920"/>
                  <a:gd name="T5" fmla="*/ 424 h 1720"/>
                  <a:gd name="T6" fmla="*/ 3920 w 3920"/>
                  <a:gd name="T7" fmla="*/ 828 h 1720"/>
                  <a:gd name="T8" fmla="*/ 3216 w 3920"/>
                  <a:gd name="T9" fmla="*/ 1720 h 1720"/>
                  <a:gd name="T10" fmla="*/ 1524 w 3920"/>
                  <a:gd name="T11" fmla="*/ 1600 h 1720"/>
                  <a:gd name="T12" fmla="*/ 3232 w 3920"/>
                  <a:gd name="T13" fmla="*/ 1628 h 1720"/>
                  <a:gd name="T14" fmla="*/ 3748 w 3920"/>
                  <a:gd name="T15" fmla="*/ 820 h 1720"/>
                  <a:gd name="T16" fmla="*/ 2256 w 3920"/>
                  <a:gd name="T17" fmla="*/ 472 h 1720"/>
                  <a:gd name="T18" fmla="*/ 1468 w 3920"/>
                  <a:gd name="T19" fmla="*/ 1524 h 1720"/>
                  <a:gd name="T20" fmla="*/ 2160 w 3920"/>
                  <a:gd name="T21" fmla="*/ 472 h 1720"/>
                  <a:gd name="T22" fmla="*/ 812 w 3920"/>
                  <a:gd name="T23" fmla="*/ 508 h 1720"/>
                  <a:gd name="T24" fmla="*/ 96 w 3920"/>
                  <a:gd name="T25" fmla="*/ 1432 h 1720"/>
                  <a:gd name="T26" fmla="*/ 1488 w 3920"/>
                  <a:gd name="T27" fmla="*/ 1576 h 1720"/>
                  <a:gd name="T28" fmla="*/ 0 w 3920"/>
                  <a:gd name="T29" fmla="*/ 1500 h 17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920"/>
                  <a:gd name="T46" fmla="*/ 0 h 1720"/>
                  <a:gd name="T47" fmla="*/ 3920 w 3920"/>
                  <a:gd name="T48" fmla="*/ 1720 h 172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920" h="1720">
                    <a:moveTo>
                      <a:pt x="0" y="1500"/>
                    </a:moveTo>
                    <a:cubicBezTo>
                      <a:pt x="0" y="1500"/>
                      <a:pt x="288" y="936"/>
                      <a:pt x="768" y="424"/>
                    </a:cubicBezTo>
                    <a:cubicBezTo>
                      <a:pt x="1652" y="0"/>
                      <a:pt x="2208" y="424"/>
                      <a:pt x="2208" y="424"/>
                    </a:cubicBezTo>
                    <a:cubicBezTo>
                      <a:pt x="3440" y="8"/>
                      <a:pt x="3752" y="612"/>
                      <a:pt x="3920" y="828"/>
                    </a:cubicBezTo>
                    <a:cubicBezTo>
                      <a:pt x="3660" y="1224"/>
                      <a:pt x="3216" y="1720"/>
                      <a:pt x="3216" y="1720"/>
                    </a:cubicBezTo>
                    <a:cubicBezTo>
                      <a:pt x="2844" y="1540"/>
                      <a:pt x="2504" y="1284"/>
                      <a:pt x="1524" y="1600"/>
                    </a:cubicBezTo>
                    <a:cubicBezTo>
                      <a:pt x="2400" y="1068"/>
                      <a:pt x="3000" y="1500"/>
                      <a:pt x="3232" y="1628"/>
                    </a:cubicBezTo>
                    <a:cubicBezTo>
                      <a:pt x="3512" y="1242"/>
                      <a:pt x="3672" y="1012"/>
                      <a:pt x="3748" y="820"/>
                    </a:cubicBezTo>
                    <a:cubicBezTo>
                      <a:pt x="3316" y="320"/>
                      <a:pt x="2643" y="350"/>
                      <a:pt x="2256" y="472"/>
                    </a:cubicBezTo>
                    <a:cubicBezTo>
                      <a:pt x="1872" y="1000"/>
                      <a:pt x="1484" y="1524"/>
                      <a:pt x="1468" y="1524"/>
                    </a:cubicBezTo>
                    <a:cubicBezTo>
                      <a:pt x="1700" y="948"/>
                      <a:pt x="2160" y="472"/>
                      <a:pt x="2160" y="472"/>
                    </a:cubicBezTo>
                    <a:cubicBezTo>
                      <a:pt x="2051" y="303"/>
                      <a:pt x="1280" y="296"/>
                      <a:pt x="812" y="508"/>
                    </a:cubicBezTo>
                    <a:cubicBezTo>
                      <a:pt x="452" y="988"/>
                      <a:pt x="96" y="1432"/>
                      <a:pt x="96" y="1432"/>
                    </a:cubicBezTo>
                    <a:cubicBezTo>
                      <a:pt x="1024" y="1112"/>
                      <a:pt x="1488" y="1576"/>
                      <a:pt x="1488" y="1576"/>
                    </a:cubicBezTo>
                    <a:cubicBezTo>
                      <a:pt x="1472" y="1587"/>
                      <a:pt x="792" y="1324"/>
                      <a:pt x="0" y="1500"/>
                    </a:cubicBezTo>
                    <a:close/>
                  </a:path>
                </a:pathLst>
              </a:custGeom>
              <a:solidFill>
                <a:srgbClr val="FFFFFF">
                  <a:alpha val="50195"/>
                </a:srgbClr>
              </a:solidFill>
              <a:ln w="9525">
                <a:noFill/>
                <a:round/>
                <a:headEnd/>
                <a:tailEnd/>
              </a:ln>
            </p:spPr>
            <p:txBody>
              <a:bodyPr/>
              <a:lstStyle/>
              <a:p>
                <a:endParaRPr lang="zh-CN" altLang="en-US"/>
              </a:p>
            </p:txBody>
          </p:sp>
          <p:sp>
            <p:nvSpPr>
              <p:cNvPr id="15382" name="Freeform 26"/>
              <p:cNvSpPr>
                <a:spLocks/>
              </p:cNvSpPr>
              <p:nvPr/>
            </p:nvSpPr>
            <p:spPr bwMode="gray">
              <a:xfrm>
                <a:off x="2880" y="1584"/>
                <a:ext cx="2218" cy="960"/>
              </a:xfrm>
              <a:custGeom>
                <a:avLst/>
                <a:gdLst>
                  <a:gd name="T0" fmla="*/ 0 w 2218"/>
                  <a:gd name="T1" fmla="*/ 672 h 960"/>
                  <a:gd name="T2" fmla="*/ 1640 w 2218"/>
                  <a:gd name="T3" fmla="*/ 960 h 960"/>
                  <a:gd name="T4" fmla="*/ 2208 w 2218"/>
                  <a:gd name="T5" fmla="*/ 0 h 960"/>
                  <a:gd name="T6" fmla="*/ 1580 w 2218"/>
                  <a:gd name="T7" fmla="*/ 888 h 960"/>
                  <a:gd name="T8" fmla="*/ 0 w 2218"/>
                  <a:gd name="T9" fmla="*/ 672 h 960"/>
                  <a:gd name="T10" fmla="*/ 0 60000 65536"/>
                  <a:gd name="T11" fmla="*/ 0 60000 65536"/>
                  <a:gd name="T12" fmla="*/ 0 60000 65536"/>
                  <a:gd name="T13" fmla="*/ 0 60000 65536"/>
                  <a:gd name="T14" fmla="*/ 0 60000 65536"/>
                  <a:gd name="T15" fmla="*/ 0 w 2218"/>
                  <a:gd name="T16" fmla="*/ 0 h 960"/>
                  <a:gd name="T17" fmla="*/ 2218 w 2218"/>
                  <a:gd name="T18" fmla="*/ 960 h 960"/>
                </a:gdLst>
                <a:ahLst/>
                <a:cxnLst>
                  <a:cxn ang="T10">
                    <a:pos x="T0" y="T1"/>
                  </a:cxn>
                  <a:cxn ang="T11">
                    <a:pos x="T2" y="T3"/>
                  </a:cxn>
                  <a:cxn ang="T12">
                    <a:pos x="T4" y="T5"/>
                  </a:cxn>
                  <a:cxn ang="T13">
                    <a:pos x="T6" y="T7"/>
                  </a:cxn>
                  <a:cxn ang="T14">
                    <a:pos x="T8" y="T9"/>
                  </a:cxn>
                </a:cxnLst>
                <a:rect l="T15" t="T16" r="T17" b="T18"/>
                <a:pathLst>
                  <a:path w="2218" h="960">
                    <a:moveTo>
                      <a:pt x="0" y="672"/>
                    </a:moveTo>
                    <a:cubicBezTo>
                      <a:pt x="1004" y="672"/>
                      <a:pt x="1252" y="944"/>
                      <a:pt x="1640" y="960"/>
                    </a:cubicBezTo>
                    <a:cubicBezTo>
                      <a:pt x="2068" y="464"/>
                      <a:pt x="2218" y="12"/>
                      <a:pt x="2208" y="0"/>
                    </a:cubicBezTo>
                    <a:cubicBezTo>
                      <a:pt x="2148" y="40"/>
                      <a:pt x="1840" y="516"/>
                      <a:pt x="1580" y="888"/>
                    </a:cubicBezTo>
                    <a:cubicBezTo>
                      <a:pt x="740" y="544"/>
                      <a:pt x="268" y="624"/>
                      <a:pt x="0" y="672"/>
                    </a:cubicBezTo>
                    <a:close/>
                  </a:path>
                </a:pathLst>
              </a:custGeom>
              <a:solidFill>
                <a:srgbClr val="FFFFFF">
                  <a:alpha val="50195"/>
                </a:srgbClr>
              </a:solidFill>
              <a:ln w="9525">
                <a:noFill/>
                <a:round/>
                <a:headEnd/>
                <a:tailEnd/>
              </a:ln>
            </p:spPr>
            <p:txBody>
              <a:bodyPr/>
              <a:lstStyle/>
              <a:p>
                <a:endParaRPr lang="zh-CN" altLang="en-US"/>
              </a:p>
            </p:txBody>
          </p:sp>
          <p:sp>
            <p:nvSpPr>
              <p:cNvPr id="15383" name="Freeform 27"/>
              <p:cNvSpPr>
                <a:spLocks/>
              </p:cNvSpPr>
              <p:nvPr/>
            </p:nvSpPr>
            <p:spPr bwMode="gray">
              <a:xfrm>
                <a:off x="1248" y="2032"/>
                <a:ext cx="1584" cy="392"/>
              </a:xfrm>
              <a:custGeom>
                <a:avLst/>
                <a:gdLst>
                  <a:gd name="T0" fmla="*/ 0 w 1584"/>
                  <a:gd name="T1" fmla="*/ 224 h 392"/>
                  <a:gd name="T2" fmla="*/ 1152 w 1584"/>
                  <a:gd name="T3" fmla="*/ 224 h 392"/>
                  <a:gd name="T4" fmla="*/ 1584 w 1584"/>
                  <a:gd name="T5" fmla="*/ 272 h 392"/>
                  <a:gd name="T6" fmla="*/ 1144 w 1584"/>
                  <a:gd name="T7" fmla="*/ 144 h 392"/>
                  <a:gd name="T8" fmla="*/ 0 w 1584"/>
                  <a:gd name="T9" fmla="*/ 224 h 392"/>
                  <a:gd name="T10" fmla="*/ 0 60000 65536"/>
                  <a:gd name="T11" fmla="*/ 0 60000 65536"/>
                  <a:gd name="T12" fmla="*/ 0 60000 65536"/>
                  <a:gd name="T13" fmla="*/ 0 60000 65536"/>
                  <a:gd name="T14" fmla="*/ 0 60000 65536"/>
                  <a:gd name="T15" fmla="*/ 0 w 1584"/>
                  <a:gd name="T16" fmla="*/ 0 h 392"/>
                  <a:gd name="T17" fmla="*/ 1584 w 1584"/>
                  <a:gd name="T18" fmla="*/ 392 h 392"/>
                </a:gdLst>
                <a:ahLst/>
                <a:cxnLst>
                  <a:cxn ang="T10">
                    <a:pos x="T0" y="T1"/>
                  </a:cxn>
                  <a:cxn ang="T11">
                    <a:pos x="T2" y="T3"/>
                  </a:cxn>
                  <a:cxn ang="T12">
                    <a:pos x="T4" y="T5"/>
                  </a:cxn>
                  <a:cxn ang="T13">
                    <a:pos x="T6" y="T7"/>
                  </a:cxn>
                  <a:cxn ang="T14">
                    <a:pos x="T8" y="T9"/>
                  </a:cxn>
                </a:cxnLst>
                <a:rect l="T15" t="T16" r="T17" b="T18"/>
                <a:pathLst>
                  <a:path w="1584" h="392">
                    <a:moveTo>
                      <a:pt x="0" y="224"/>
                    </a:moveTo>
                    <a:cubicBezTo>
                      <a:pt x="628" y="84"/>
                      <a:pt x="892" y="108"/>
                      <a:pt x="1152" y="224"/>
                    </a:cubicBezTo>
                    <a:cubicBezTo>
                      <a:pt x="1320" y="336"/>
                      <a:pt x="1380" y="392"/>
                      <a:pt x="1584" y="272"/>
                    </a:cubicBezTo>
                    <a:cubicBezTo>
                      <a:pt x="1360" y="320"/>
                      <a:pt x="1240" y="188"/>
                      <a:pt x="1144" y="144"/>
                    </a:cubicBezTo>
                    <a:cubicBezTo>
                      <a:pt x="1048" y="100"/>
                      <a:pt x="372" y="0"/>
                      <a:pt x="0" y="224"/>
                    </a:cubicBezTo>
                    <a:close/>
                  </a:path>
                </a:pathLst>
              </a:custGeom>
              <a:solidFill>
                <a:srgbClr val="FFFFFF">
                  <a:alpha val="50195"/>
                </a:srgbClr>
              </a:solidFill>
              <a:ln w="9525">
                <a:noFill/>
                <a:round/>
                <a:headEnd/>
                <a:tailEnd/>
              </a:ln>
            </p:spPr>
            <p:txBody>
              <a:bodyPr/>
              <a:lstStyle/>
              <a:p>
                <a:endParaRPr lang="zh-CN" altLang="en-US"/>
              </a:p>
            </p:txBody>
          </p:sp>
          <p:sp>
            <p:nvSpPr>
              <p:cNvPr id="15384" name="Freeform 28"/>
              <p:cNvSpPr>
                <a:spLocks/>
              </p:cNvSpPr>
              <p:nvPr/>
            </p:nvSpPr>
            <p:spPr bwMode="gray">
              <a:xfrm>
                <a:off x="2784" y="2032"/>
                <a:ext cx="1731" cy="344"/>
              </a:xfrm>
              <a:custGeom>
                <a:avLst/>
                <a:gdLst>
                  <a:gd name="T0" fmla="*/ 0 w 1731"/>
                  <a:gd name="T1" fmla="*/ 176 h 344"/>
                  <a:gd name="T2" fmla="*/ 1604 w 1731"/>
                  <a:gd name="T3" fmla="*/ 344 h 344"/>
                  <a:gd name="T4" fmla="*/ 760 w 1731"/>
                  <a:gd name="T5" fmla="*/ 72 h 344"/>
                  <a:gd name="T6" fmla="*/ 0 w 1731"/>
                  <a:gd name="T7" fmla="*/ 176 h 344"/>
                  <a:gd name="T8" fmla="*/ 0 60000 65536"/>
                  <a:gd name="T9" fmla="*/ 0 60000 65536"/>
                  <a:gd name="T10" fmla="*/ 0 60000 65536"/>
                  <a:gd name="T11" fmla="*/ 0 60000 65536"/>
                  <a:gd name="T12" fmla="*/ 0 w 1731"/>
                  <a:gd name="T13" fmla="*/ 0 h 344"/>
                  <a:gd name="T14" fmla="*/ 1731 w 1731"/>
                  <a:gd name="T15" fmla="*/ 344 h 344"/>
                </a:gdLst>
                <a:ahLst/>
                <a:cxnLst>
                  <a:cxn ang="T8">
                    <a:pos x="T0" y="T1"/>
                  </a:cxn>
                  <a:cxn ang="T9">
                    <a:pos x="T2" y="T3"/>
                  </a:cxn>
                  <a:cxn ang="T10">
                    <a:pos x="T4" y="T5"/>
                  </a:cxn>
                  <a:cxn ang="T11">
                    <a:pos x="T6" y="T7"/>
                  </a:cxn>
                </a:cxnLst>
                <a:rect l="T12" t="T13" r="T14" b="T15"/>
                <a:pathLst>
                  <a:path w="1731" h="344">
                    <a:moveTo>
                      <a:pt x="0" y="176"/>
                    </a:moveTo>
                    <a:cubicBezTo>
                      <a:pt x="856" y="0"/>
                      <a:pt x="1604" y="344"/>
                      <a:pt x="1604" y="344"/>
                    </a:cubicBezTo>
                    <a:cubicBezTo>
                      <a:pt x="1731" y="327"/>
                      <a:pt x="1056" y="80"/>
                      <a:pt x="760" y="72"/>
                    </a:cubicBezTo>
                    <a:cubicBezTo>
                      <a:pt x="464" y="64"/>
                      <a:pt x="244" y="60"/>
                      <a:pt x="0" y="176"/>
                    </a:cubicBezTo>
                    <a:close/>
                  </a:path>
                </a:pathLst>
              </a:custGeom>
              <a:solidFill>
                <a:srgbClr val="FFFFFF">
                  <a:alpha val="50195"/>
                </a:srgbClr>
              </a:solidFill>
              <a:ln w="9525">
                <a:noFill/>
                <a:round/>
                <a:headEnd/>
                <a:tailEnd/>
              </a:ln>
            </p:spPr>
            <p:txBody>
              <a:bodyPr/>
              <a:lstStyle/>
              <a:p>
                <a:endParaRPr lang="zh-CN" altLang="en-US"/>
              </a:p>
            </p:txBody>
          </p:sp>
          <p:sp>
            <p:nvSpPr>
              <p:cNvPr id="15385" name="Freeform 29"/>
              <p:cNvSpPr>
                <a:spLocks/>
              </p:cNvSpPr>
              <p:nvPr/>
            </p:nvSpPr>
            <p:spPr bwMode="gray">
              <a:xfrm>
                <a:off x="4440" y="1680"/>
                <a:ext cx="504" cy="672"/>
              </a:xfrm>
              <a:custGeom>
                <a:avLst/>
                <a:gdLst>
                  <a:gd name="T0" fmla="*/ 456 w 504"/>
                  <a:gd name="T1" fmla="*/ 48 h 672"/>
                  <a:gd name="T2" fmla="*/ 312 w 504"/>
                  <a:gd name="T3" fmla="*/ 336 h 672"/>
                  <a:gd name="T4" fmla="*/ 24 w 504"/>
                  <a:gd name="T5" fmla="*/ 624 h 672"/>
                  <a:gd name="T6" fmla="*/ 456 w 504"/>
                  <a:gd name="T7" fmla="*/ 48 h 672"/>
                  <a:gd name="T8" fmla="*/ 0 60000 65536"/>
                  <a:gd name="T9" fmla="*/ 0 60000 65536"/>
                  <a:gd name="T10" fmla="*/ 0 60000 65536"/>
                  <a:gd name="T11" fmla="*/ 0 60000 65536"/>
                  <a:gd name="T12" fmla="*/ 0 w 504"/>
                  <a:gd name="T13" fmla="*/ 0 h 672"/>
                  <a:gd name="T14" fmla="*/ 504 w 504"/>
                  <a:gd name="T15" fmla="*/ 672 h 672"/>
                </a:gdLst>
                <a:ahLst/>
                <a:cxnLst>
                  <a:cxn ang="T8">
                    <a:pos x="T0" y="T1"/>
                  </a:cxn>
                  <a:cxn ang="T9">
                    <a:pos x="T2" y="T3"/>
                  </a:cxn>
                  <a:cxn ang="T10">
                    <a:pos x="T4" y="T5"/>
                  </a:cxn>
                  <a:cxn ang="T11">
                    <a:pos x="T6" y="T7"/>
                  </a:cxn>
                </a:cxnLst>
                <a:rect l="T12" t="T13" r="T14" b="T15"/>
                <a:pathLst>
                  <a:path w="504" h="672">
                    <a:moveTo>
                      <a:pt x="456" y="48"/>
                    </a:moveTo>
                    <a:cubicBezTo>
                      <a:pt x="504" y="0"/>
                      <a:pt x="384" y="240"/>
                      <a:pt x="312" y="336"/>
                    </a:cubicBezTo>
                    <a:cubicBezTo>
                      <a:pt x="240" y="432"/>
                      <a:pt x="0" y="672"/>
                      <a:pt x="24" y="624"/>
                    </a:cubicBezTo>
                    <a:lnTo>
                      <a:pt x="456" y="48"/>
                    </a:lnTo>
                    <a:close/>
                  </a:path>
                </a:pathLst>
              </a:custGeom>
              <a:solidFill>
                <a:srgbClr val="FFFFFF">
                  <a:alpha val="50195"/>
                </a:srgbClr>
              </a:solidFill>
              <a:ln w="9525">
                <a:noFill/>
                <a:round/>
                <a:headEnd/>
                <a:tailEnd/>
              </a:ln>
            </p:spPr>
            <p:txBody>
              <a:bodyPr/>
              <a:lstStyle/>
              <a:p>
                <a:endParaRPr lang="zh-CN" altLang="en-US"/>
              </a:p>
            </p:txBody>
          </p:sp>
          <p:sp>
            <p:nvSpPr>
              <p:cNvPr id="15386" name="Freeform 30"/>
              <p:cNvSpPr>
                <a:spLocks/>
              </p:cNvSpPr>
              <p:nvPr/>
            </p:nvSpPr>
            <p:spPr bwMode="gray">
              <a:xfrm>
                <a:off x="3424" y="1428"/>
                <a:ext cx="1081" cy="301"/>
              </a:xfrm>
              <a:custGeom>
                <a:avLst/>
                <a:gdLst>
                  <a:gd name="T0" fmla="*/ 0 w 1081"/>
                  <a:gd name="T1" fmla="*/ 36 h 301"/>
                  <a:gd name="T2" fmla="*/ 992 w 1081"/>
                  <a:gd name="T3" fmla="*/ 300 h 301"/>
                  <a:gd name="T4" fmla="*/ 536 w 1081"/>
                  <a:gd name="T5" fmla="*/ 44 h 301"/>
                  <a:gd name="T6" fmla="*/ 0 w 1081"/>
                  <a:gd name="T7" fmla="*/ 36 h 301"/>
                  <a:gd name="T8" fmla="*/ 0 60000 65536"/>
                  <a:gd name="T9" fmla="*/ 0 60000 65536"/>
                  <a:gd name="T10" fmla="*/ 0 60000 65536"/>
                  <a:gd name="T11" fmla="*/ 0 60000 65536"/>
                  <a:gd name="T12" fmla="*/ 0 w 1081"/>
                  <a:gd name="T13" fmla="*/ 0 h 301"/>
                  <a:gd name="T14" fmla="*/ 1081 w 1081"/>
                  <a:gd name="T15" fmla="*/ 301 h 301"/>
                </a:gdLst>
                <a:ahLst/>
                <a:cxnLst>
                  <a:cxn ang="T8">
                    <a:pos x="T0" y="T1"/>
                  </a:cxn>
                  <a:cxn ang="T9">
                    <a:pos x="T2" y="T3"/>
                  </a:cxn>
                  <a:cxn ang="T10">
                    <a:pos x="T4" y="T5"/>
                  </a:cxn>
                  <a:cxn ang="T11">
                    <a:pos x="T6" y="T7"/>
                  </a:cxn>
                </a:cxnLst>
                <a:rect l="T12" t="T13" r="T14" b="T15"/>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50195"/>
                </a:srgbClr>
              </a:solidFill>
              <a:ln w="9525">
                <a:noFill/>
                <a:round/>
                <a:headEnd/>
                <a:tailEnd/>
              </a:ln>
            </p:spPr>
            <p:txBody>
              <a:bodyPr/>
              <a:lstStyle/>
              <a:p>
                <a:endParaRPr lang="zh-CN" altLang="en-US"/>
              </a:p>
            </p:txBody>
          </p:sp>
          <p:sp>
            <p:nvSpPr>
              <p:cNvPr id="15387" name="Freeform 31"/>
              <p:cNvSpPr>
                <a:spLocks/>
              </p:cNvSpPr>
              <p:nvPr/>
            </p:nvSpPr>
            <p:spPr bwMode="gray">
              <a:xfrm rot="-136485">
                <a:off x="3524" y="1116"/>
                <a:ext cx="1081" cy="301"/>
              </a:xfrm>
              <a:custGeom>
                <a:avLst/>
                <a:gdLst>
                  <a:gd name="T0" fmla="*/ 0 w 1081"/>
                  <a:gd name="T1" fmla="*/ 36 h 301"/>
                  <a:gd name="T2" fmla="*/ 992 w 1081"/>
                  <a:gd name="T3" fmla="*/ 300 h 301"/>
                  <a:gd name="T4" fmla="*/ 536 w 1081"/>
                  <a:gd name="T5" fmla="*/ 44 h 301"/>
                  <a:gd name="T6" fmla="*/ 0 w 1081"/>
                  <a:gd name="T7" fmla="*/ 36 h 301"/>
                  <a:gd name="T8" fmla="*/ 0 60000 65536"/>
                  <a:gd name="T9" fmla="*/ 0 60000 65536"/>
                  <a:gd name="T10" fmla="*/ 0 60000 65536"/>
                  <a:gd name="T11" fmla="*/ 0 60000 65536"/>
                  <a:gd name="T12" fmla="*/ 0 w 1081"/>
                  <a:gd name="T13" fmla="*/ 0 h 301"/>
                  <a:gd name="T14" fmla="*/ 1081 w 1081"/>
                  <a:gd name="T15" fmla="*/ 301 h 301"/>
                </a:gdLst>
                <a:ahLst/>
                <a:cxnLst>
                  <a:cxn ang="T8">
                    <a:pos x="T0" y="T1"/>
                  </a:cxn>
                  <a:cxn ang="T9">
                    <a:pos x="T2" y="T3"/>
                  </a:cxn>
                  <a:cxn ang="T10">
                    <a:pos x="T4" y="T5"/>
                  </a:cxn>
                  <a:cxn ang="T11">
                    <a:pos x="T6" y="T7"/>
                  </a:cxn>
                </a:cxnLst>
                <a:rect l="T12" t="T13" r="T14" b="T15"/>
                <a:pathLst>
                  <a:path w="1081" h="301">
                    <a:moveTo>
                      <a:pt x="0" y="36"/>
                    </a:moveTo>
                    <a:cubicBezTo>
                      <a:pt x="576" y="52"/>
                      <a:pt x="992" y="300"/>
                      <a:pt x="992" y="300"/>
                    </a:cubicBezTo>
                    <a:cubicBezTo>
                      <a:pt x="1081" y="301"/>
                      <a:pt x="701" y="88"/>
                      <a:pt x="536" y="44"/>
                    </a:cubicBezTo>
                    <a:cubicBezTo>
                      <a:pt x="371" y="0"/>
                      <a:pt x="216" y="0"/>
                      <a:pt x="0" y="36"/>
                    </a:cubicBezTo>
                    <a:close/>
                  </a:path>
                </a:pathLst>
              </a:custGeom>
              <a:solidFill>
                <a:srgbClr val="FFFFFF">
                  <a:alpha val="50195"/>
                </a:srgbClr>
              </a:solidFill>
              <a:ln w="9525">
                <a:noFill/>
                <a:round/>
                <a:headEnd/>
                <a:tailEnd/>
              </a:ln>
            </p:spPr>
            <p:txBody>
              <a:bodyPr/>
              <a:lstStyle/>
              <a:p>
                <a:endParaRPr lang="zh-CN" altLang="en-US"/>
              </a:p>
            </p:txBody>
          </p:sp>
          <p:sp>
            <p:nvSpPr>
              <p:cNvPr id="15388" name="Freeform 32"/>
              <p:cNvSpPr>
                <a:spLocks/>
              </p:cNvSpPr>
              <p:nvPr/>
            </p:nvSpPr>
            <p:spPr bwMode="gray">
              <a:xfrm>
                <a:off x="1940" y="1128"/>
                <a:ext cx="1013" cy="171"/>
              </a:xfrm>
              <a:custGeom>
                <a:avLst/>
                <a:gdLst>
                  <a:gd name="T0" fmla="*/ 0 w 1013"/>
                  <a:gd name="T1" fmla="*/ 116 h 171"/>
                  <a:gd name="T2" fmla="*/ 932 w 1013"/>
                  <a:gd name="T3" fmla="*/ 156 h 171"/>
                  <a:gd name="T4" fmla="*/ 485 w 1013"/>
                  <a:gd name="T5" fmla="*/ 23 h 171"/>
                  <a:gd name="T6" fmla="*/ 0 w 1013"/>
                  <a:gd name="T7" fmla="*/ 116 h 171"/>
                  <a:gd name="T8" fmla="*/ 0 60000 65536"/>
                  <a:gd name="T9" fmla="*/ 0 60000 65536"/>
                  <a:gd name="T10" fmla="*/ 0 60000 65536"/>
                  <a:gd name="T11" fmla="*/ 0 60000 65536"/>
                  <a:gd name="T12" fmla="*/ 0 w 1013"/>
                  <a:gd name="T13" fmla="*/ 0 h 171"/>
                  <a:gd name="T14" fmla="*/ 1013 w 1013"/>
                  <a:gd name="T15" fmla="*/ 171 h 171"/>
                </a:gdLst>
                <a:ahLst/>
                <a:cxnLst>
                  <a:cxn ang="T8">
                    <a:pos x="T0" y="T1"/>
                  </a:cxn>
                  <a:cxn ang="T9">
                    <a:pos x="T2" y="T3"/>
                  </a:cxn>
                  <a:cxn ang="T10">
                    <a:pos x="T4" y="T5"/>
                  </a:cxn>
                  <a:cxn ang="T11">
                    <a:pos x="T6" y="T7"/>
                  </a:cxn>
                </a:cxnLst>
                <a:rect l="T12" t="T13" r="T14" b="T15"/>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50195"/>
                </a:srgbClr>
              </a:solidFill>
              <a:ln w="9525">
                <a:noFill/>
                <a:round/>
                <a:headEnd/>
                <a:tailEnd/>
              </a:ln>
            </p:spPr>
            <p:txBody>
              <a:bodyPr/>
              <a:lstStyle/>
              <a:p>
                <a:endParaRPr lang="zh-CN" altLang="en-US"/>
              </a:p>
            </p:txBody>
          </p:sp>
          <p:sp>
            <p:nvSpPr>
              <p:cNvPr id="15389" name="Freeform 33"/>
              <p:cNvSpPr>
                <a:spLocks/>
              </p:cNvSpPr>
              <p:nvPr/>
            </p:nvSpPr>
            <p:spPr bwMode="gray">
              <a:xfrm>
                <a:off x="1804" y="1376"/>
                <a:ext cx="1013" cy="171"/>
              </a:xfrm>
              <a:custGeom>
                <a:avLst/>
                <a:gdLst>
                  <a:gd name="T0" fmla="*/ 0 w 1013"/>
                  <a:gd name="T1" fmla="*/ 116 h 171"/>
                  <a:gd name="T2" fmla="*/ 932 w 1013"/>
                  <a:gd name="T3" fmla="*/ 156 h 171"/>
                  <a:gd name="T4" fmla="*/ 485 w 1013"/>
                  <a:gd name="T5" fmla="*/ 23 h 171"/>
                  <a:gd name="T6" fmla="*/ 0 w 1013"/>
                  <a:gd name="T7" fmla="*/ 116 h 171"/>
                  <a:gd name="T8" fmla="*/ 0 60000 65536"/>
                  <a:gd name="T9" fmla="*/ 0 60000 65536"/>
                  <a:gd name="T10" fmla="*/ 0 60000 65536"/>
                  <a:gd name="T11" fmla="*/ 0 60000 65536"/>
                  <a:gd name="T12" fmla="*/ 0 w 1013"/>
                  <a:gd name="T13" fmla="*/ 0 h 171"/>
                  <a:gd name="T14" fmla="*/ 1013 w 1013"/>
                  <a:gd name="T15" fmla="*/ 171 h 171"/>
                </a:gdLst>
                <a:ahLst/>
                <a:cxnLst>
                  <a:cxn ang="T8">
                    <a:pos x="T0" y="T1"/>
                  </a:cxn>
                  <a:cxn ang="T9">
                    <a:pos x="T2" y="T3"/>
                  </a:cxn>
                  <a:cxn ang="T10">
                    <a:pos x="T4" y="T5"/>
                  </a:cxn>
                  <a:cxn ang="T11">
                    <a:pos x="T6" y="T7"/>
                  </a:cxn>
                </a:cxnLst>
                <a:rect l="T12" t="T13" r="T14" b="T15"/>
                <a:pathLst>
                  <a:path w="1013" h="171">
                    <a:moveTo>
                      <a:pt x="0" y="116"/>
                    </a:moveTo>
                    <a:cubicBezTo>
                      <a:pt x="620" y="0"/>
                      <a:pt x="851" y="171"/>
                      <a:pt x="932" y="156"/>
                    </a:cubicBezTo>
                    <a:cubicBezTo>
                      <a:pt x="1013" y="141"/>
                      <a:pt x="640" y="30"/>
                      <a:pt x="485" y="23"/>
                    </a:cubicBezTo>
                    <a:cubicBezTo>
                      <a:pt x="337" y="16"/>
                      <a:pt x="182" y="59"/>
                      <a:pt x="0" y="116"/>
                    </a:cubicBezTo>
                    <a:close/>
                  </a:path>
                </a:pathLst>
              </a:custGeom>
              <a:solidFill>
                <a:srgbClr val="FFFFFF">
                  <a:alpha val="50195"/>
                </a:srgbClr>
              </a:solidFill>
              <a:ln w="9525">
                <a:noFill/>
                <a:round/>
                <a:headEnd/>
                <a:tailEnd/>
              </a:ln>
            </p:spPr>
            <p:txBody>
              <a:bodyPr/>
              <a:lstStyle/>
              <a:p>
                <a:endParaRPr lang="zh-CN" altLang="en-US"/>
              </a:p>
            </p:txBody>
          </p:sp>
          <p:sp>
            <p:nvSpPr>
              <p:cNvPr id="15390" name="Freeform 34"/>
              <p:cNvSpPr>
                <a:spLocks/>
              </p:cNvSpPr>
              <p:nvPr/>
            </p:nvSpPr>
            <p:spPr bwMode="gray">
              <a:xfrm>
                <a:off x="1604" y="1676"/>
                <a:ext cx="1057" cy="155"/>
              </a:xfrm>
              <a:custGeom>
                <a:avLst/>
                <a:gdLst>
                  <a:gd name="T0" fmla="*/ 0 w 1057"/>
                  <a:gd name="T1" fmla="*/ 100 h 155"/>
                  <a:gd name="T2" fmla="*/ 972 w 1057"/>
                  <a:gd name="T3" fmla="*/ 140 h 155"/>
                  <a:gd name="T4" fmla="*/ 506 w 1057"/>
                  <a:gd name="T5" fmla="*/ 7 h 155"/>
                  <a:gd name="T6" fmla="*/ 0 w 1057"/>
                  <a:gd name="T7" fmla="*/ 100 h 155"/>
                  <a:gd name="T8" fmla="*/ 0 60000 65536"/>
                  <a:gd name="T9" fmla="*/ 0 60000 65536"/>
                  <a:gd name="T10" fmla="*/ 0 60000 65536"/>
                  <a:gd name="T11" fmla="*/ 0 60000 65536"/>
                  <a:gd name="T12" fmla="*/ 0 w 1057"/>
                  <a:gd name="T13" fmla="*/ 0 h 155"/>
                  <a:gd name="T14" fmla="*/ 1057 w 1057"/>
                  <a:gd name="T15" fmla="*/ 155 h 155"/>
                </a:gdLst>
                <a:ahLst/>
                <a:cxnLst>
                  <a:cxn ang="T8">
                    <a:pos x="T0" y="T1"/>
                  </a:cxn>
                  <a:cxn ang="T9">
                    <a:pos x="T2" y="T3"/>
                  </a:cxn>
                  <a:cxn ang="T10">
                    <a:pos x="T4" y="T5"/>
                  </a:cxn>
                  <a:cxn ang="T11">
                    <a:pos x="T6" y="T7"/>
                  </a:cxn>
                </a:cxnLst>
                <a:rect l="T12" t="T13" r="T14" b="T15"/>
                <a:pathLst>
                  <a:path w="1057" h="155">
                    <a:moveTo>
                      <a:pt x="0" y="100"/>
                    </a:moveTo>
                    <a:cubicBezTo>
                      <a:pt x="652" y="36"/>
                      <a:pt x="888" y="155"/>
                      <a:pt x="972" y="140"/>
                    </a:cubicBezTo>
                    <a:cubicBezTo>
                      <a:pt x="1057" y="125"/>
                      <a:pt x="668" y="14"/>
                      <a:pt x="506" y="7"/>
                    </a:cubicBezTo>
                    <a:cubicBezTo>
                      <a:pt x="352" y="0"/>
                      <a:pt x="190" y="43"/>
                      <a:pt x="0" y="100"/>
                    </a:cubicBezTo>
                    <a:close/>
                  </a:path>
                </a:pathLst>
              </a:custGeom>
              <a:solidFill>
                <a:srgbClr val="FFFFFF">
                  <a:alpha val="50195"/>
                </a:srgbClr>
              </a:solidFill>
              <a:ln w="9525">
                <a:noFill/>
                <a:round/>
                <a:headEnd/>
                <a:tailEnd/>
              </a:ln>
            </p:spPr>
            <p:txBody>
              <a:bodyPr/>
              <a:lstStyle/>
              <a:p>
                <a:endParaRPr lang="zh-CN" altLang="en-US"/>
              </a:p>
            </p:txBody>
          </p:sp>
        </p:grpSp>
      </p:grpSp>
      <p:pic>
        <p:nvPicPr>
          <p:cNvPr id="15378" name="Picture 23" descr="1"/>
          <p:cNvPicPr>
            <a:picLocks noChangeAspect="1" noChangeArrowheads="1"/>
          </p:cNvPicPr>
          <p:nvPr/>
        </p:nvPicPr>
        <p:blipFill>
          <a:blip r:embed="rId4" cstate="print">
            <a:lum bright="-6000" contrast="24000"/>
            <a:grayscl/>
          </a:blip>
          <a:srcRect l="42606" t="64474" r="19473"/>
          <a:stretch>
            <a:fillRect/>
          </a:stretch>
        </p:blipFill>
        <p:spPr bwMode="gray">
          <a:xfrm rot="6879189">
            <a:off x="2408238" y="430212"/>
            <a:ext cx="908050" cy="1165225"/>
          </a:xfrm>
          <a:prstGeom prst="rect">
            <a:avLst/>
          </a:prstGeom>
          <a:noFill/>
          <a:ln w="9525">
            <a:noFill/>
            <a:miter lim="800000"/>
            <a:headEnd/>
            <a:tailEnd/>
          </a:ln>
        </p:spPr>
      </p:pic>
      <p:sp>
        <p:nvSpPr>
          <p:cNvPr id="58" name="TextBox 50"/>
          <p:cNvSpPr txBox="1">
            <a:spLocks noChangeArrowheads="1"/>
          </p:cNvSpPr>
          <p:nvPr/>
        </p:nvSpPr>
        <p:spPr bwMode="auto">
          <a:xfrm>
            <a:off x="323528" y="908720"/>
            <a:ext cx="1714500" cy="584775"/>
          </a:xfrm>
          <a:prstGeom prst="rect">
            <a:avLst/>
          </a:prstGeom>
          <a:noFill/>
          <a:ln w="9525">
            <a:noFill/>
            <a:miter lim="800000"/>
            <a:headEnd/>
            <a:tailEnd/>
          </a:ln>
        </p:spPr>
        <p:txBody>
          <a:bodyPr>
            <a:spAutoFit/>
          </a:bodyPr>
          <a:lstStyle/>
          <a:p>
            <a:pPr algn="ctr"/>
            <a:r>
              <a:rPr lang="zh-CN" altLang="en-US" sz="3200" dirty="0" smtClean="0">
                <a:latin typeface="隶书"/>
                <a:ea typeface="隶书"/>
                <a:cs typeface="隶书"/>
              </a:rPr>
              <a:t>星云杯</a:t>
            </a:r>
            <a:endParaRPr lang="zh-CN" altLang="en-US" sz="3200" dirty="0">
              <a:latin typeface="隶书"/>
              <a:ea typeface="隶书"/>
              <a:cs typeface="隶书"/>
            </a:endParaRPr>
          </a:p>
        </p:txBody>
      </p:sp>
      <p:sp>
        <p:nvSpPr>
          <p:cNvPr id="59" name="TextBox 50"/>
          <p:cNvSpPr txBox="1">
            <a:spLocks noChangeArrowheads="1"/>
          </p:cNvSpPr>
          <p:nvPr/>
        </p:nvSpPr>
        <p:spPr bwMode="auto">
          <a:xfrm>
            <a:off x="6372200" y="5013176"/>
            <a:ext cx="1714500" cy="523875"/>
          </a:xfrm>
          <a:prstGeom prst="rect">
            <a:avLst/>
          </a:prstGeom>
          <a:noFill/>
          <a:ln w="9525">
            <a:noFill/>
            <a:miter lim="800000"/>
            <a:headEnd/>
            <a:tailEnd/>
          </a:ln>
        </p:spPr>
        <p:txBody>
          <a:bodyPr>
            <a:spAutoFit/>
          </a:bodyPr>
          <a:lstStyle/>
          <a:p>
            <a:r>
              <a:rPr lang="zh-CN" altLang="en-US" sz="2800" dirty="0" smtClean="0">
                <a:latin typeface="隶书"/>
                <a:ea typeface="隶书"/>
                <a:cs typeface="隶书"/>
              </a:rPr>
              <a:t>蔡璐璐</a:t>
            </a:r>
            <a:endParaRPr lang="zh-CN" altLang="en-US" sz="2800" dirty="0">
              <a:latin typeface="隶书"/>
              <a:ea typeface="隶书"/>
              <a:cs typeface="隶书"/>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nodeType="withEffect">
                                  <p:stCondLst>
                                    <p:cond delay="0"/>
                                  </p:stCondLst>
                                  <p:childTnLst>
                                    <p:animMotion origin="layout" path="M 0.00382 -0.0125 L -0.44115 -0.0125 L -0.44115 0.1956 L 0.44879 0.19189 L 0.44879 -0.00764 L 0.00382 -0.0125 Z " pathEditMode="relative" rAng="0" ptsTypes="AAAAAA">
                                      <p:cBhvr>
                                        <p:cTn id="6" dur="3000" fill="hold"/>
                                        <p:tgtEl>
                                          <p:spTgt spid="37"/>
                                        </p:tgtEl>
                                        <p:attrNameLst>
                                          <p:attrName>ppt_x</p:attrName>
                                          <p:attrName>ppt_y</p:attrName>
                                        </p:attrNameLst>
                                      </p:cBhvr>
                                      <p:rCtr x="0" y="104"/>
                                    </p:animMotion>
                                  </p:childTnLst>
                                </p:cTn>
                              </p:par>
                              <p:par>
                                <p:cTn id="7" presetID="0" presetClass="path" presetSubtype="0" repeatCount="indefinite" fill="hold" nodeType="withEffect">
                                  <p:stCondLst>
                                    <p:cond delay="0"/>
                                  </p:stCondLst>
                                  <p:childTnLst>
                                    <p:animMotion origin="layout" path="M 0.00052 -0.02083 L 0.44896 -0.02083 L 0.44757 -0.22361 L -0.44097 -0.23079 L -0.44097 -0.02245 L 0.00052 -0.02083 Z " pathEditMode="relative" rAng="0" ptsTypes="AAAAAA">
                                      <p:cBhvr>
                                        <p:cTn id="8" dur="3000" fill="hold"/>
                                        <p:tgtEl>
                                          <p:spTgt spid="36"/>
                                        </p:tgtEl>
                                        <p:attrNameLst>
                                          <p:attrName>ppt_x</p:attrName>
                                          <p:attrName>ppt_y</p:attrName>
                                        </p:attrNameLst>
                                      </p:cBhvr>
                                      <p:rCtr x="3" y="-10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71470" y="57148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38" name="TextBox 37"/>
          <p:cNvSpPr txBox="1"/>
          <p:nvPr/>
        </p:nvSpPr>
        <p:spPr>
          <a:xfrm>
            <a:off x="0" y="1556792"/>
            <a:ext cx="3059832" cy="584775"/>
          </a:xfrm>
          <a:prstGeom prst="rect">
            <a:avLst/>
          </a:prstGeom>
          <a:noFill/>
        </p:spPr>
        <p:txBody>
          <a:bodyPr wrap="square" rtlCol="0">
            <a:spAutoFit/>
          </a:bodyPr>
          <a:lstStyle/>
          <a:p>
            <a:pPr>
              <a:buFont typeface="Wingdings" pitchFamily="2" charset="2"/>
              <a:buChar char="u"/>
            </a:pPr>
            <a:r>
              <a:rPr lang="zh-CN" altLang="en-US" sz="3200" dirty="0" smtClean="0">
                <a:solidFill>
                  <a:srgbClr val="FF3300"/>
                </a:solidFill>
              </a:rPr>
              <a:t>原理解释：</a:t>
            </a:r>
            <a:endParaRPr lang="zh-CN" altLang="en-US" sz="3200" dirty="0">
              <a:solidFill>
                <a:srgbClr val="FF3300"/>
              </a:solidFill>
            </a:endParaRPr>
          </a:p>
        </p:txBody>
      </p:sp>
      <p:sp>
        <p:nvSpPr>
          <p:cNvPr id="10" name="TextBox 9"/>
          <p:cNvSpPr txBox="1"/>
          <p:nvPr/>
        </p:nvSpPr>
        <p:spPr>
          <a:xfrm>
            <a:off x="0" y="2276872"/>
            <a:ext cx="8748464" cy="1200329"/>
          </a:xfrm>
          <a:prstGeom prst="rect">
            <a:avLst/>
          </a:prstGeom>
          <a:noFill/>
        </p:spPr>
        <p:txBody>
          <a:bodyPr wrap="square" rtlCol="0">
            <a:spAutoFit/>
          </a:bodyPr>
          <a:lstStyle/>
          <a:p>
            <a:pPr>
              <a:buFont typeface="Wingdings" pitchFamily="2" charset="2"/>
              <a:buChar char="l"/>
            </a:pPr>
            <a:r>
              <a:rPr lang="zh-CN" altLang="en-US" sz="2400" dirty="0" smtClean="0"/>
              <a:t>此项目的另一个关键点在于：测量</a:t>
            </a:r>
            <a:r>
              <a:rPr lang="en-US" altLang="zh-CN" sz="2400" dirty="0" smtClean="0"/>
              <a:t>CPU</a:t>
            </a:r>
            <a:r>
              <a:rPr lang="zh-CN" altLang="en-US" sz="2400" dirty="0" smtClean="0"/>
              <a:t>内部温度，从</a:t>
            </a:r>
            <a:r>
              <a:rPr lang="en-US" altLang="zh-CN" sz="2400" dirty="0" smtClean="0"/>
              <a:t>CPU</a:t>
            </a:r>
            <a:r>
              <a:rPr lang="zh-CN" altLang="en-US" sz="2400" dirty="0" smtClean="0"/>
              <a:t>内部温度传感器传出的数据是模拟信号，我该怎样把模拟信号转化为我们需要的温度值呢？</a:t>
            </a:r>
            <a:endParaRPr lang="zh-CN" altLang="en-US" sz="2400" dirty="0"/>
          </a:p>
        </p:txBody>
      </p:sp>
      <p:sp>
        <p:nvSpPr>
          <p:cNvPr id="11" name="TextBox 10"/>
          <p:cNvSpPr txBox="1"/>
          <p:nvPr/>
        </p:nvSpPr>
        <p:spPr>
          <a:xfrm>
            <a:off x="0" y="3573016"/>
            <a:ext cx="8280920" cy="523220"/>
          </a:xfrm>
          <a:prstGeom prst="rect">
            <a:avLst/>
          </a:prstGeom>
          <a:noFill/>
        </p:spPr>
        <p:txBody>
          <a:bodyPr wrap="square" rtlCol="0">
            <a:spAutoFit/>
          </a:bodyPr>
          <a:lstStyle/>
          <a:p>
            <a:pPr>
              <a:buFont typeface="Wingdings" pitchFamily="2" charset="2"/>
              <a:buChar char="l"/>
            </a:pPr>
            <a:r>
              <a:rPr lang="zh-CN" altLang="en-US" sz="2800" dirty="0" smtClean="0"/>
              <a:t>我该这样解决这个问题呢</a:t>
            </a:r>
            <a:endParaRPr lang="zh-CN" altLang="en-US" sz="2800" dirty="0"/>
          </a:p>
        </p:txBody>
      </p:sp>
      <p:sp>
        <p:nvSpPr>
          <p:cNvPr id="12" name="TextBox 11"/>
          <p:cNvSpPr txBox="1"/>
          <p:nvPr/>
        </p:nvSpPr>
        <p:spPr>
          <a:xfrm>
            <a:off x="4716016" y="3429000"/>
            <a:ext cx="1512168" cy="769441"/>
          </a:xfrm>
          <a:prstGeom prst="rect">
            <a:avLst/>
          </a:prstGeom>
          <a:noFill/>
        </p:spPr>
        <p:txBody>
          <a:bodyPr wrap="square" rtlCol="0">
            <a:spAutoFit/>
          </a:bodyPr>
          <a:lstStyle/>
          <a:p>
            <a:r>
              <a:rPr lang="zh-CN" altLang="en-US" sz="4400" b="1" dirty="0" smtClean="0"/>
              <a:t>？？</a:t>
            </a:r>
            <a:endParaRPr lang="zh-CN" altLang="en-US" sz="4400" b="1" dirty="0"/>
          </a:p>
        </p:txBody>
      </p:sp>
      <p:sp>
        <p:nvSpPr>
          <p:cNvPr id="13" name="TextBox 12"/>
          <p:cNvSpPr txBox="1"/>
          <p:nvPr/>
        </p:nvSpPr>
        <p:spPr>
          <a:xfrm>
            <a:off x="0" y="4221088"/>
            <a:ext cx="3059832" cy="584775"/>
          </a:xfrm>
          <a:prstGeom prst="rect">
            <a:avLst/>
          </a:prstGeom>
          <a:noFill/>
        </p:spPr>
        <p:txBody>
          <a:bodyPr wrap="square" rtlCol="0">
            <a:spAutoFit/>
          </a:bodyPr>
          <a:lstStyle/>
          <a:p>
            <a:pPr>
              <a:buFont typeface="Wingdings" pitchFamily="2" charset="2"/>
              <a:buChar char="u"/>
            </a:pPr>
            <a:r>
              <a:rPr lang="zh-CN" altLang="en-US" sz="3200" dirty="0" smtClean="0">
                <a:solidFill>
                  <a:srgbClr val="FF3300"/>
                </a:solidFill>
              </a:rPr>
              <a:t>我是这样做的：</a:t>
            </a:r>
            <a:endParaRPr lang="zh-CN" altLang="en-US" sz="3200" dirty="0">
              <a:solidFill>
                <a:srgbClr val="FF3300"/>
              </a:solidFill>
            </a:endParaRPr>
          </a:p>
        </p:txBody>
      </p:sp>
      <p:sp>
        <p:nvSpPr>
          <p:cNvPr id="14" name="TextBox 13"/>
          <p:cNvSpPr txBox="1"/>
          <p:nvPr/>
        </p:nvSpPr>
        <p:spPr>
          <a:xfrm>
            <a:off x="0" y="5013176"/>
            <a:ext cx="8676456" cy="1200329"/>
          </a:xfrm>
          <a:prstGeom prst="rect">
            <a:avLst/>
          </a:prstGeom>
          <a:noFill/>
        </p:spPr>
        <p:txBody>
          <a:bodyPr wrap="square" rtlCol="0">
            <a:spAutoFit/>
          </a:bodyPr>
          <a:lstStyle/>
          <a:p>
            <a:pPr>
              <a:buFont typeface="Wingdings" pitchFamily="2" charset="2"/>
              <a:buChar char="l"/>
            </a:pPr>
            <a:r>
              <a:rPr lang="zh-CN" altLang="en-US" sz="2400" dirty="0" smtClean="0"/>
              <a:t>首先打开</a:t>
            </a:r>
            <a:r>
              <a:rPr lang="en-US" altLang="zh-CN" sz="2400" dirty="0" smtClean="0"/>
              <a:t>CPU</a:t>
            </a:r>
            <a:r>
              <a:rPr lang="zh-CN" altLang="en-US" sz="2400" dirty="0" smtClean="0"/>
              <a:t>内部温度传感器通道，把模拟信号储存在</a:t>
            </a:r>
            <a:r>
              <a:rPr lang="en-US" altLang="zh-CN" sz="2400" dirty="0" smtClean="0"/>
              <a:t>ADCMEM0</a:t>
            </a:r>
            <a:r>
              <a:rPr lang="zh-CN" altLang="en-US" sz="2400" dirty="0" smtClean="0"/>
              <a:t>中，然后通过一个转换公式把模拟信号变成我们需要的温度值，最后显示在</a:t>
            </a:r>
            <a:r>
              <a:rPr lang="en-US" altLang="zh-CN" sz="2400" dirty="0" smtClean="0"/>
              <a:t>1602</a:t>
            </a:r>
            <a:r>
              <a:rPr lang="zh-CN" altLang="en-US" sz="2400" dirty="0" smtClean="0"/>
              <a:t>上。</a:t>
            </a:r>
            <a:endParaRPr lang="zh-CN" altLang="en-US" sz="24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5500694" y="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34822" name="Text Box 7"/>
          <p:cNvSpPr txBox="1">
            <a:spLocks noChangeArrowheads="1"/>
          </p:cNvSpPr>
          <p:nvPr/>
        </p:nvSpPr>
        <p:spPr bwMode="gray">
          <a:xfrm>
            <a:off x="642938" y="4286250"/>
            <a:ext cx="692150" cy="366713"/>
          </a:xfrm>
          <a:prstGeom prst="rect">
            <a:avLst/>
          </a:prstGeom>
          <a:noFill/>
          <a:ln w="9525" algn="ctr">
            <a:noFill/>
            <a:miter lim="800000"/>
            <a:headEnd/>
            <a:tailEnd/>
          </a:ln>
        </p:spPr>
        <p:txBody>
          <a:bodyPr wrap="none">
            <a:spAutoFit/>
          </a:bodyPr>
          <a:lstStyle/>
          <a:p>
            <a:pPr algn="ctr" eaLnBrk="0" hangingPunct="0"/>
            <a:r>
              <a:rPr lang="en-US" altLang="zh-CN" b="1">
                <a:solidFill>
                  <a:srgbClr val="FFFFFF"/>
                </a:solidFill>
              </a:rPr>
              <a:t>2000</a:t>
            </a:r>
          </a:p>
        </p:txBody>
      </p:sp>
      <p:grpSp>
        <p:nvGrpSpPr>
          <p:cNvPr id="117" name="组合 116"/>
          <p:cNvGrpSpPr>
            <a:grpSpLocks/>
          </p:cNvGrpSpPr>
          <p:nvPr/>
        </p:nvGrpSpPr>
        <p:grpSpPr bwMode="auto">
          <a:xfrm>
            <a:off x="323528" y="1482725"/>
            <a:ext cx="8447411" cy="5179670"/>
            <a:chOff x="323931" y="1482413"/>
            <a:chExt cx="8447563" cy="5180600"/>
          </a:xfrm>
        </p:grpSpPr>
        <p:sp>
          <p:nvSpPr>
            <p:cNvPr id="34827" name="Line 18"/>
            <p:cNvSpPr>
              <a:spLocks noChangeShapeType="1"/>
            </p:cNvSpPr>
            <p:nvPr/>
          </p:nvSpPr>
          <p:spPr bwMode="auto">
            <a:xfrm flipV="1">
              <a:off x="3000364" y="3786190"/>
              <a:ext cx="1143008" cy="538162"/>
            </a:xfrm>
            <a:prstGeom prst="line">
              <a:avLst/>
            </a:prstGeom>
            <a:noFill/>
            <a:ln w="57150" cap="rnd">
              <a:solidFill>
                <a:srgbClr val="808080"/>
              </a:solidFill>
              <a:prstDash val="sysDot"/>
              <a:round/>
              <a:headEnd/>
              <a:tailEnd/>
            </a:ln>
          </p:spPr>
          <p:txBody>
            <a:bodyPr wrap="none" anchor="ctr"/>
            <a:lstStyle/>
            <a:p>
              <a:endParaRPr lang="zh-CN" altLang="en-US"/>
            </a:p>
          </p:txBody>
        </p:sp>
        <p:sp>
          <p:nvSpPr>
            <p:cNvPr id="34828" name="Line 19"/>
            <p:cNvSpPr>
              <a:spLocks noChangeShapeType="1"/>
            </p:cNvSpPr>
            <p:nvPr/>
          </p:nvSpPr>
          <p:spPr bwMode="auto">
            <a:xfrm flipV="1">
              <a:off x="7000892" y="2214554"/>
              <a:ext cx="714380" cy="357190"/>
            </a:xfrm>
            <a:prstGeom prst="line">
              <a:avLst/>
            </a:prstGeom>
            <a:noFill/>
            <a:ln w="57150" cap="rnd">
              <a:solidFill>
                <a:srgbClr val="808080"/>
              </a:solidFill>
              <a:prstDash val="sysDot"/>
              <a:round/>
              <a:headEnd/>
              <a:tailEnd/>
            </a:ln>
          </p:spPr>
          <p:txBody>
            <a:bodyPr wrap="none" anchor="ctr"/>
            <a:lstStyle/>
            <a:p>
              <a:endParaRPr lang="zh-CN" altLang="en-US"/>
            </a:p>
          </p:txBody>
        </p:sp>
        <p:sp>
          <p:nvSpPr>
            <p:cNvPr id="34829" name="Line 17"/>
            <p:cNvSpPr>
              <a:spLocks noChangeShapeType="1"/>
            </p:cNvSpPr>
            <p:nvPr/>
          </p:nvSpPr>
          <p:spPr bwMode="auto">
            <a:xfrm>
              <a:off x="1500166" y="3214686"/>
              <a:ext cx="571504" cy="785818"/>
            </a:xfrm>
            <a:prstGeom prst="line">
              <a:avLst/>
            </a:prstGeom>
            <a:noFill/>
            <a:ln w="57150" cap="rnd">
              <a:solidFill>
                <a:srgbClr val="808080"/>
              </a:solidFill>
              <a:prstDash val="sysDot"/>
              <a:round/>
              <a:headEnd/>
              <a:tailEnd/>
            </a:ln>
          </p:spPr>
          <p:txBody>
            <a:bodyPr wrap="none" anchor="ctr"/>
            <a:lstStyle/>
            <a:p>
              <a:endParaRPr lang="zh-CN" altLang="en-US"/>
            </a:p>
          </p:txBody>
        </p:sp>
        <p:grpSp>
          <p:nvGrpSpPr>
            <p:cNvPr id="34830" name="组合 46"/>
            <p:cNvGrpSpPr>
              <a:grpSpLocks/>
            </p:cNvGrpSpPr>
            <p:nvPr/>
          </p:nvGrpSpPr>
          <p:grpSpPr bwMode="auto">
            <a:xfrm>
              <a:off x="503499" y="2164317"/>
              <a:ext cx="1207517" cy="1157290"/>
              <a:chOff x="503499" y="2164317"/>
              <a:chExt cx="1207517" cy="1157290"/>
            </a:xfrm>
          </p:grpSpPr>
          <p:sp>
            <p:nvSpPr>
              <p:cNvPr id="18" name="Rectangle 6"/>
              <p:cNvSpPr>
                <a:spLocks noChangeArrowheads="1"/>
              </p:cNvSpPr>
              <p:nvPr/>
            </p:nvSpPr>
            <p:spPr bwMode="gray">
              <a:xfrm rot="3419336">
                <a:off x="528613" y="2139203"/>
                <a:ext cx="1157290" cy="1207517"/>
              </a:xfrm>
              <a:prstGeom prst="rect">
                <a:avLst/>
              </a:prstGeom>
              <a:gradFill rotWithShape="1">
                <a:gsLst>
                  <a:gs pos="0">
                    <a:schemeClr val="accent1"/>
                  </a:gs>
                  <a:gs pos="100000">
                    <a:schemeClr val="accent1">
                      <a:gamma/>
                      <a:shade val="46275"/>
                      <a:invGamma/>
                    </a:schemeClr>
                  </a:gs>
                </a:gsLst>
                <a:lin ang="5400000" scaled="1"/>
              </a:gradFill>
              <a:ln w="38100">
                <a:solidFill>
                  <a:schemeClr val="accent2">
                    <a:lumMod val="20000"/>
                    <a:lumOff val="80000"/>
                  </a:schemeClr>
                </a:solidFill>
                <a:miter lim="800000"/>
                <a:headEnd/>
                <a:tailEnd/>
              </a:ln>
              <a:effectLst>
                <a:outerShdw dist="179605" dir="487806" algn="ctr" rotWithShape="0">
                  <a:srgbClr val="000000">
                    <a:alpha val="50000"/>
                  </a:srgbClr>
                </a:outerShdw>
                <a:reflection blurRad="6350" stA="52000" endA="300" endPos="35000" dir="5400000" sy="-100000" algn="bl" rotWithShape="0"/>
              </a:effectLst>
            </p:spPr>
            <p:txBody>
              <a:bodyPr wrap="none" anchor="ctr"/>
              <a:lstStyle/>
              <a:p>
                <a:pPr>
                  <a:defRPr/>
                </a:pPr>
                <a:endParaRPr lang="zh-CN" altLang="en-US" sz="2400" dirty="0">
                  <a:ea typeface="+mn-ea"/>
                </a:endParaRPr>
              </a:p>
            </p:txBody>
          </p:sp>
          <p:sp>
            <p:nvSpPr>
              <p:cNvPr id="34849" name="矩形 26"/>
              <p:cNvSpPr>
                <a:spLocks noChangeArrowheads="1"/>
              </p:cNvSpPr>
              <p:nvPr/>
            </p:nvSpPr>
            <p:spPr bwMode="auto">
              <a:xfrm>
                <a:off x="714348" y="2285992"/>
                <a:ext cx="905751" cy="854963"/>
              </a:xfrm>
              <a:prstGeom prst="rect">
                <a:avLst/>
              </a:prstGeom>
              <a:noFill/>
              <a:ln w="9525">
                <a:noFill/>
                <a:miter lim="800000"/>
                <a:headEnd/>
                <a:tailEnd/>
              </a:ln>
            </p:spPr>
            <p:txBody>
              <a:bodyPr wrap="square">
                <a:spAutoFit/>
              </a:bodyPr>
              <a:lstStyle/>
              <a:p>
                <a:r>
                  <a:rPr lang="zh-CN" altLang="en-US" sz="2400" b="1" dirty="0" smtClean="0">
                    <a:solidFill>
                      <a:srgbClr val="800000"/>
                    </a:solidFill>
                    <a:latin typeface="Monotype Corsiva" pitchFamily="66" charset="0"/>
                  </a:rPr>
                  <a:t>知识积累</a:t>
                </a:r>
                <a:r>
                  <a:rPr lang="en-US" altLang="zh-CN" sz="2400" b="1" dirty="0" smtClean="0">
                    <a:solidFill>
                      <a:srgbClr val="800000"/>
                    </a:solidFill>
                    <a:latin typeface="Monotype Corsiva" pitchFamily="66" charset="0"/>
                  </a:rPr>
                  <a:t> </a:t>
                </a:r>
                <a:endParaRPr lang="zh-CN" altLang="en-US" sz="2400" dirty="0"/>
              </a:p>
            </p:txBody>
          </p:sp>
        </p:grpSp>
        <p:grpSp>
          <p:nvGrpSpPr>
            <p:cNvPr id="34831" name="组合 42"/>
            <p:cNvGrpSpPr>
              <a:grpSpLocks/>
            </p:cNvGrpSpPr>
            <p:nvPr/>
          </p:nvGrpSpPr>
          <p:grpSpPr bwMode="auto">
            <a:xfrm>
              <a:off x="1900008" y="3912381"/>
              <a:ext cx="1052921" cy="1104941"/>
              <a:chOff x="1900008" y="3912381"/>
              <a:chExt cx="1052921" cy="1104941"/>
            </a:xfrm>
          </p:grpSpPr>
          <p:sp>
            <p:nvSpPr>
              <p:cNvPr id="25" name="Rectangle 15"/>
              <p:cNvSpPr>
                <a:spLocks noChangeArrowheads="1"/>
              </p:cNvSpPr>
              <p:nvPr/>
            </p:nvSpPr>
            <p:spPr bwMode="gray">
              <a:xfrm rot="3419336">
                <a:off x="1873998" y="3938391"/>
                <a:ext cx="1104941" cy="1052921"/>
              </a:xfrm>
              <a:prstGeom prst="rect">
                <a:avLst/>
              </a:prstGeom>
              <a:gradFill rotWithShape="1">
                <a:gsLst>
                  <a:gs pos="0">
                    <a:srgbClr val="8488C4"/>
                  </a:gs>
                  <a:gs pos="53000">
                    <a:srgbClr val="D4DEFF"/>
                  </a:gs>
                  <a:gs pos="83000">
                    <a:srgbClr val="D4DEFF"/>
                  </a:gs>
                  <a:gs pos="100000">
                    <a:srgbClr val="96AB94"/>
                  </a:gs>
                </a:gsLst>
                <a:lin ang="5400000" scaled="0"/>
              </a:gradFill>
              <a:ln w="38100">
                <a:solidFill>
                  <a:srgbClr val="FFFFFF"/>
                </a:solidFill>
                <a:miter lim="800000"/>
                <a:headEnd/>
                <a:tailEnd/>
              </a:ln>
              <a:effectLst>
                <a:outerShdw dist="179605" dir="487806" algn="ctr" rotWithShape="0">
                  <a:srgbClr val="000000">
                    <a:alpha val="50000"/>
                  </a:srgbClr>
                </a:outerShdw>
                <a:reflection blurRad="6350" stA="52000" endA="300" endPos="35000" dir="5400000" sy="-100000" algn="bl" rotWithShape="0"/>
              </a:effectLst>
            </p:spPr>
            <p:txBody>
              <a:bodyPr wrap="none" anchor="ctr"/>
              <a:lstStyle/>
              <a:p>
                <a:pPr>
                  <a:defRPr/>
                </a:pPr>
                <a:endParaRPr lang="zh-CN" altLang="en-US" sz="2400" dirty="0">
                  <a:ea typeface="+mn-ea"/>
                </a:endParaRPr>
              </a:p>
            </p:txBody>
          </p:sp>
          <p:sp>
            <p:nvSpPr>
              <p:cNvPr id="34847" name="矩形 27"/>
              <p:cNvSpPr>
                <a:spLocks noChangeArrowheads="1"/>
              </p:cNvSpPr>
              <p:nvPr/>
            </p:nvSpPr>
            <p:spPr bwMode="auto">
              <a:xfrm>
                <a:off x="2071670" y="4071942"/>
                <a:ext cx="857256" cy="831147"/>
              </a:xfrm>
              <a:prstGeom prst="rect">
                <a:avLst/>
              </a:prstGeom>
              <a:noFill/>
              <a:ln w="9525">
                <a:noFill/>
                <a:miter lim="800000"/>
                <a:headEnd/>
                <a:tailEnd/>
              </a:ln>
            </p:spPr>
            <p:txBody>
              <a:bodyPr>
                <a:spAutoFit/>
              </a:bodyPr>
              <a:lstStyle/>
              <a:p>
                <a:r>
                  <a:rPr lang="zh-CN" altLang="en-US" sz="2400" b="1" dirty="0" smtClean="0">
                    <a:solidFill>
                      <a:srgbClr val="800000"/>
                    </a:solidFill>
                    <a:latin typeface="Monotype Corsiva" pitchFamily="66" charset="0"/>
                  </a:rPr>
                  <a:t>人际沟通</a:t>
                </a:r>
                <a:endParaRPr lang="en-US" altLang="zh-CN" sz="2400" b="1" dirty="0">
                  <a:solidFill>
                    <a:srgbClr val="800000"/>
                  </a:solidFill>
                  <a:latin typeface="Monotype Corsiva" pitchFamily="66" charset="0"/>
                </a:endParaRPr>
              </a:p>
            </p:txBody>
          </p:sp>
        </p:grpSp>
        <p:grpSp>
          <p:nvGrpSpPr>
            <p:cNvPr id="34832" name="组合 39"/>
            <p:cNvGrpSpPr>
              <a:grpSpLocks/>
            </p:cNvGrpSpPr>
            <p:nvPr/>
          </p:nvGrpSpPr>
          <p:grpSpPr bwMode="auto">
            <a:xfrm>
              <a:off x="7643834" y="1482413"/>
              <a:ext cx="1127660" cy="1017893"/>
              <a:chOff x="7830087" y="1728873"/>
              <a:chExt cx="1127660" cy="1017893"/>
            </a:xfrm>
          </p:grpSpPr>
          <p:sp>
            <p:nvSpPr>
              <p:cNvPr id="21" name="Rectangle 15"/>
              <p:cNvSpPr>
                <a:spLocks noChangeArrowheads="1"/>
              </p:cNvSpPr>
              <p:nvPr/>
            </p:nvSpPr>
            <p:spPr bwMode="gray">
              <a:xfrm rot="3419336">
                <a:off x="7884970" y="1673990"/>
                <a:ext cx="1017893" cy="1127660"/>
              </a:xfrm>
              <a:prstGeom prst="rect">
                <a:avLst/>
              </a:prstGeom>
              <a:gradFill rotWithShape="1">
                <a:gsLst>
                  <a:gs pos="0">
                    <a:schemeClr val="folHlink"/>
                  </a:gs>
                  <a:gs pos="100000">
                    <a:schemeClr val="folHlink">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reflection blurRad="6350" stA="52000" endA="300" endPos="35000" dir="5400000" sy="-100000" algn="bl" rotWithShape="0"/>
              </a:effectLst>
            </p:spPr>
            <p:txBody>
              <a:bodyPr wrap="none" anchor="ctr"/>
              <a:lstStyle/>
              <a:p>
                <a:pPr>
                  <a:defRPr/>
                </a:pPr>
                <a:endParaRPr lang="zh-CN" altLang="en-US" sz="2400" dirty="0">
                  <a:ea typeface="+mn-ea"/>
                </a:endParaRPr>
              </a:p>
            </p:txBody>
          </p:sp>
          <p:sp>
            <p:nvSpPr>
              <p:cNvPr id="34845" name="矩形 34"/>
              <p:cNvSpPr>
                <a:spLocks noChangeArrowheads="1"/>
              </p:cNvSpPr>
              <p:nvPr/>
            </p:nvSpPr>
            <p:spPr bwMode="auto">
              <a:xfrm>
                <a:off x="8072493" y="1785926"/>
                <a:ext cx="862778" cy="831146"/>
              </a:xfrm>
              <a:prstGeom prst="rect">
                <a:avLst/>
              </a:prstGeom>
              <a:noFill/>
              <a:ln w="9525">
                <a:noFill/>
                <a:miter lim="800000"/>
                <a:headEnd/>
                <a:tailEnd/>
              </a:ln>
            </p:spPr>
            <p:txBody>
              <a:bodyPr wrap="square">
                <a:spAutoFit/>
              </a:bodyPr>
              <a:lstStyle/>
              <a:p>
                <a:r>
                  <a:rPr lang="zh-CN" altLang="en-US" sz="2400" b="1" dirty="0" smtClean="0">
                    <a:solidFill>
                      <a:srgbClr val="800000"/>
                    </a:solidFill>
                    <a:latin typeface="Monotype Corsiva" pitchFamily="66" charset="0"/>
                  </a:rPr>
                  <a:t>自信建立</a:t>
                </a:r>
                <a:r>
                  <a:rPr lang="en-US" altLang="zh-CN" sz="2400" b="1" dirty="0" smtClean="0">
                    <a:solidFill>
                      <a:srgbClr val="800000"/>
                    </a:solidFill>
                    <a:latin typeface="Monotype Corsiva" pitchFamily="66" charset="0"/>
                  </a:rPr>
                  <a:t> </a:t>
                </a:r>
                <a:endParaRPr lang="zh-CN" altLang="en-US" sz="2400" dirty="0"/>
              </a:p>
            </p:txBody>
          </p:sp>
        </p:grpSp>
        <p:grpSp>
          <p:nvGrpSpPr>
            <p:cNvPr id="34833" name="组合 40"/>
            <p:cNvGrpSpPr>
              <a:grpSpLocks/>
            </p:cNvGrpSpPr>
            <p:nvPr/>
          </p:nvGrpSpPr>
          <p:grpSpPr bwMode="auto">
            <a:xfrm>
              <a:off x="5946265" y="2143116"/>
              <a:ext cx="1037684" cy="1156444"/>
              <a:chOff x="5946265" y="2648567"/>
              <a:chExt cx="1037684" cy="1156444"/>
            </a:xfrm>
          </p:grpSpPr>
          <p:sp>
            <p:nvSpPr>
              <p:cNvPr id="20" name="Rectangle 12"/>
              <p:cNvSpPr>
                <a:spLocks noChangeArrowheads="1"/>
              </p:cNvSpPr>
              <p:nvPr/>
            </p:nvSpPr>
            <p:spPr bwMode="gray">
              <a:xfrm rot="3419336">
                <a:off x="5886885" y="2707947"/>
                <a:ext cx="1156444" cy="1037684"/>
              </a:xfrm>
              <a:prstGeom prst="rect">
                <a:avLst/>
              </a:prstGeom>
              <a:gradFill rotWithShape="1">
                <a:gsLst>
                  <a:gs pos="0">
                    <a:schemeClr val="hlink"/>
                  </a:gs>
                  <a:gs pos="100000">
                    <a:schemeClr val="hlink">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reflection blurRad="6350" stA="52000" endA="300" endPos="35000" dir="5400000" sy="-100000" algn="bl" rotWithShape="0"/>
              </a:effectLst>
            </p:spPr>
            <p:txBody>
              <a:bodyPr wrap="none" anchor="ctr"/>
              <a:lstStyle/>
              <a:p>
                <a:pPr>
                  <a:defRPr/>
                </a:pPr>
                <a:endParaRPr lang="zh-CN" altLang="en-US" sz="2400" dirty="0">
                  <a:ea typeface="+mn-ea"/>
                </a:endParaRPr>
              </a:p>
            </p:txBody>
          </p:sp>
          <p:sp>
            <p:nvSpPr>
              <p:cNvPr id="34843" name="矩形 37"/>
              <p:cNvSpPr>
                <a:spLocks noChangeArrowheads="1"/>
              </p:cNvSpPr>
              <p:nvPr/>
            </p:nvSpPr>
            <p:spPr bwMode="auto">
              <a:xfrm>
                <a:off x="6072197" y="2786058"/>
                <a:ext cx="804580" cy="831146"/>
              </a:xfrm>
              <a:prstGeom prst="rect">
                <a:avLst/>
              </a:prstGeom>
              <a:noFill/>
              <a:ln w="9525">
                <a:noFill/>
                <a:miter lim="800000"/>
                <a:headEnd/>
                <a:tailEnd/>
              </a:ln>
            </p:spPr>
            <p:txBody>
              <a:bodyPr wrap="square">
                <a:spAutoFit/>
              </a:bodyPr>
              <a:lstStyle/>
              <a:p>
                <a:r>
                  <a:rPr lang="zh-CN" altLang="en-US" sz="2400" b="1" dirty="0" smtClean="0">
                    <a:solidFill>
                      <a:srgbClr val="800000"/>
                    </a:solidFill>
                    <a:latin typeface="Monotype Corsiva" pitchFamily="66" charset="0"/>
                  </a:rPr>
                  <a:t>比赛流程</a:t>
                </a:r>
                <a:r>
                  <a:rPr lang="en-US" altLang="zh-CN" sz="2400" b="1" dirty="0" smtClean="0">
                    <a:solidFill>
                      <a:srgbClr val="800000"/>
                    </a:solidFill>
                    <a:latin typeface="Monotype Corsiva" pitchFamily="66" charset="0"/>
                  </a:rPr>
                  <a:t> </a:t>
                </a:r>
                <a:endParaRPr lang="zh-CN" altLang="en-US" sz="2400" dirty="0"/>
              </a:p>
            </p:txBody>
          </p:sp>
        </p:grpSp>
        <p:grpSp>
          <p:nvGrpSpPr>
            <p:cNvPr id="34834" name="组合 41"/>
            <p:cNvGrpSpPr>
              <a:grpSpLocks/>
            </p:cNvGrpSpPr>
            <p:nvPr/>
          </p:nvGrpSpPr>
          <p:grpSpPr bwMode="auto">
            <a:xfrm>
              <a:off x="4071934" y="3071810"/>
              <a:ext cx="968956" cy="999977"/>
              <a:chOff x="4123242" y="3540791"/>
              <a:chExt cx="968956" cy="999977"/>
            </a:xfrm>
          </p:grpSpPr>
          <p:sp>
            <p:nvSpPr>
              <p:cNvPr id="19" name="Rectangle 9"/>
              <p:cNvSpPr>
                <a:spLocks noChangeArrowheads="1"/>
              </p:cNvSpPr>
              <p:nvPr/>
            </p:nvSpPr>
            <p:spPr bwMode="gray">
              <a:xfrm rot="3419336">
                <a:off x="4107731" y="3556302"/>
                <a:ext cx="999977" cy="968956"/>
              </a:xfrm>
              <a:prstGeom prst="rect">
                <a:avLst/>
              </a:prstGeom>
              <a:gradFill rotWithShape="1">
                <a:gsLst>
                  <a:gs pos="0">
                    <a:schemeClr val="accent2"/>
                  </a:gs>
                  <a:gs pos="100000">
                    <a:schemeClr val="accent2">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reflection blurRad="6350" stA="52000" endA="300" endPos="35000" dir="5400000" sy="-100000" algn="bl" rotWithShape="0"/>
              </a:effectLst>
            </p:spPr>
            <p:txBody>
              <a:bodyPr wrap="none" anchor="ctr"/>
              <a:lstStyle/>
              <a:p>
                <a:pPr>
                  <a:defRPr/>
                </a:pPr>
                <a:endParaRPr lang="zh-CN" altLang="en-US" sz="2400" dirty="0">
                  <a:ea typeface="+mn-ea"/>
                </a:endParaRPr>
              </a:p>
            </p:txBody>
          </p:sp>
          <p:sp>
            <p:nvSpPr>
              <p:cNvPr id="34841" name="矩形 38"/>
              <p:cNvSpPr>
                <a:spLocks noChangeArrowheads="1"/>
              </p:cNvSpPr>
              <p:nvPr/>
            </p:nvSpPr>
            <p:spPr bwMode="auto">
              <a:xfrm>
                <a:off x="4214810" y="3643314"/>
                <a:ext cx="841035" cy="831147"/>
              </a:xfrm>
              <a:prstGeom prst="rect">
                <a:avLst/>
              </a:prstGeom>
              <a:noFill/>
              <a:ln w="9525">
                <a:noFill/>
                <a:miter lim="800000"/>
                <a:headEnd/>
                <a:tailEnd/>
              </a:ln>
            </p:spPr>
            <p:txBody>
              <a:bodyPr wrap="square">
                <a:spAutoFit/>
              </a:bodyPr>
              <a:lstStyle/>
              <a:p>
                <a:r>
                  <a:rPr lang="zh-CN" altLang="en-US" sz="2400" dirty="0" smtClean="0"/>
                  <a:t>素质提升</a:t>
                </a:r>
                <a:endParaRPr lang="zh-CN" altLang="en-US" sz="2400" dirty="0"/>
              </a:p>
            </p:txBody>
          </p:sp>
        </p:grpSp>
        <p:sp>
          <p:nvSpPr>
            <p:cNvPr id="34835" name="Line 18"/>
            <p:cNvSpPr>
              <a:spLocks noChangeShapeType="1"/>
            </p:cNvSpPr>
            <p:nvPr/>
          </p:nvSpPr>
          <p:spPr bwMode="auto">
            <a:xfrm flipV="1">
              <a:off x="5072066" y="3000372"/>
              <a:ext cx="928694" cy="395286"/>
            </a:xfrm>
            <a:prstGeom prst="line">
              <a:avLst/>
            </a:prstGeom>
            <a:noFill/>
            <a:ln w="57150" cap="rnd">
              <a:solidFill>
                <a:srgbClr val="808080"/>
              </a:solidFill>
              <a:prstDash val="sysDot"/>
              <a:round/>
              <a:headEnd/>
              <a:tailEnd/>
            </a:ln>
          </p:spPr>
          <p:txBody>
            <a:bodyPr wrap="none" anchor="ctr"/>
            <a:lstStyle/>
            <a:p>
              <a:endParaRPr lang="zh-CN" altLang="en-US"/>
            </a:p>
          </p:txBody>
        </p:sp>
        <p:sp>
          <p:nvSpPr>
            <p:cNvPr id="49" name="Text Box 23"/>
            <p:cNvSpPr txBox="1">
              <a:spLocks noChangeArrowheads="1"/>
            </p:cNvSpPr>
            <p:nvPr/>
          </p:nvSpPr>
          <p:spPr bwMode="auto">
            <a:xfrm>
              <a:off x="323931" y="4077226"/>
              <a:ext cx="1512195" cy="2585787"/>
            </a:xfrm>
            <a:prstGeom prst="rect">
              <a:avLst/>
            </a:prstGeom>
            <a:noFill/>
            <a:ln w="9525">
              <a:noFill/>
              <a:miter lim="800000"/>
              <a:headEnd/>
              <a:tailEnd/>
            </a:ln>
            <a:effectLst/>
          </p:spPr>
          <p:txBody>
            <a:bodyPr wrap="square">
              <a:spAutoFit/>
            </a:bodyPr>
            <a:lstStyle/>
            <a:p>
              <a:pPr marL="120650" indent="-120650">
                <a:spcBef>
                  <a:spcPct val="50000"/>
                </a:spcBef>
                <a:buFont typeface="Wingdings" pitchFamily="2" charset="2"/>
                <a:buChar char="l"/>
                <a:defRPr/>
              </a:pPr>
              <a:r>
                <a:rPr lang="zh-CN" altLang="en-US" dirty="0" smtClean="0">
                  <a:solidFill>
                    <a:schemeClr val="bg1">
                      <a:lumMod val="25000"/>
                    </a:schemeClr>
                  </a:solidFill>
                  <a:latin typeface="微软雅黑" pitchFamily="34" charset="-122"/>
                  <a:ea typeface="微软雅黑" pitchFamily="34" charset="-122"/>
                </a:rPr>
                <a:t>了解</a:t>
              </a:r>
              <a:r>
                <a:rPr lang="en-US" altLang="zh-CN" dirty="0" smtClean="0">
                  <a:solidFill>
                    <a:schemeClr val="bg1">
                      <a:lumMod val="25000"/>
                    </a:schemeClr>
                  </a:solidFill>
                  <a:latin typeface="微软雅黑" pitchFamily="34" charset="-122"/>
                  <a:ea typeface="微软雅黑" pitchFamily="34" charset="-122"/>
                </a:rPr>
                <a:t>msp430</a:t>
              </a:r>
              <a:r>
                <a:rPr lang="zh-CN" altLang="en-US" dirty="0" smtClean="0">
                  <a:solidFill>
                    <a:schemeClr val="bg1">
                      <a:lumMod val="25000"/>
                    </a:schemeClr>
                  </a:solidFill>
                  <a:latin typeface="微软雅黑" pitchFamily="34" charset="-122"/>
                  <a:ea typeface="微软雅黑" pitchFamily="34" charset="-122"/>
                </a:rPr>
                <a:t>功能模块</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 typeface="Wingdings" pitchFamily="2" charset="2"/>
                <a:buChar char="l"/>
                <a:defRPr/>
              </a:pPr>
              <a:r>
                <a:rPr lang="en-US" altLang="zh-CN" dirty="0" smtClean="0">
                  <a:solidFill>
                    <a:schemeClr val="bg1">
                      <a:lumMod val="25000"/>
                    </a:schemeClr>
                  </a:solidFill>
                  <a:latin typeface="微软雅黑" pitchFamily="34" charset="-122"/>
                  <a:ea typeface="微软雅黑" pitchFamily="34" charset="-122"/>
                </a:rPr>
                <a:t>C</a:t>
              </a:r>
              <a:r>
                <a:rPr lang="zh-CN" altLang="en-US" dirty="0" smtClean="0">
                  <a:solidFill>
                    <a:schemeClr val="bg1">
                      <a:lumMod val="25000"/>
                    </a:schemeClr>
                  </a:solidFill>
                  <a:latin typeface="微软雅黑" pitchFamily="34" charset="-122"/>
                  <a:ea typeface="微软雅黑" pitchFamily="34" charset="-122"/>
                </a:rPr>
                <a:t>语言编程</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 typeface="Wingdings" pitchFamily="2" charset="2"/>
                <a:buChar char="l"/>
                <a:defRPr/>
              </a:pPr>
              <a:r>
                <a:rPr lang="zh-CN" altLang="en-US" dirty="0" smtClean="0">
                  <a:solidFill>
                    <a:schemeClr val="bg1">
                      <a:lumMod val="25000"/>
                    </a:schemeClr>
                  </a:solidFill>
                  <a:latin typeface="微软雅黑" pitchFamily="34" charset="-122"/>
                  <a:ea typeface="微软雅黑" pitchFamily="34" charset="-122"/>
                </a:rPr>
                <a:t>基本算</a:t>
              </a:r>
              <a:r>
                <a:rPr lang="zh-CN" altLang="en-US" dirty="0" smtClean="0">
                  <a:solidFill>
                    <a:schemeClr val="bg1">
                      <a:lumMod val="25000"/>
                    </a:schemeClr>
                  </a:solidFill>
                  <a:latin typeface="微软雅黑" pitchFamily="34" charset="-122"/>
                  <a:ea typeface="微软雅黑" pitchFamily="34" charset="-122"/>
                </a:rPr>
                <a:t>法</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 typeface="Wingdings" pitchFamily="2" charset="2"/>
                <a:buChar char="l"/>
                <a:defRPr/>
              </a:pPr>
              <a:r>
                <a:rPr lang="zh-CN" altLang="en-US" dirty="0" smtClean="0">
                  <a:solidFill>
                    <a:schemeClr val="bg1">
                      <a:lumMod val="25000"/>
                    </a:schemeClr>
                  </a:solidFill>
                  <a:latin typeface="微软雅黑" pitchFamily="34" charset="-122"/>
                  <a:ea typeface="微软雅黑" pitchFamily="34" charset="-122"/>
                </a:rPr>
                <a:t>编</a:t>
              </a:r>
              <a:r>
                <a:rPr lang="zh-CN" altLang="en-US" dirty="0" smtClean="0">
                  <a:solidFill>
                    <a:schemeClr val="bg1">
                      <a:lumMod val="25000"/>
                    </a:schemeClr>
                  </a:solidFill>
                  <a:latin typeface="微软雅黑" pitchFamily="34" charset="-122"/>
                  <a:ea typeface="微软雅黑" pitchFamily="34" charset="-122"/>
                </a:rPr>
                <a:t>程思维</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defRPr/>
              </a:pPr>
              <a:endParaRPr lang="en-US" altLang="zh-CN" dirty="0">
                <a:solidFill>
                  <a:schemeClr val="bg1">
                    <a:lumMod val="25000"/>
                  </a:schemeClr>
                </a:solidFill>
                <a:latin typeface="微软雅黑" pitchFamily="34" charset="-122"/>
                <a:ea typeface="微软雅黑" pitchFamily="34" charset="-122"/>
              </a:endParaRPr>
            </a:p>
          </p:txBody>
        </p:sp>
        <p:sp>
          <p:nvSpPr>
            <p:cNvPr id="54" name="矩形 53"/>
            <p:cNvSpPr/>
            <p:nvPr/>
          </p:nvSpPr>
          <p:spPr>
            <a:xfrm>
              <a:off x="3132294" y="4941477"/>
              <a:ext cx="1500214" cy="1200544"/>
            </a:xfrm>
            <a:prstGeom prst="rect">
              <a:avLst/>
            </a:prstGeom>
          </p:spPr>
          <p:txBody>
            <a:bodyPr>
              <a:spAutoFit/>
            </a:bodyPr>
            <a:lstStyle/>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积累人脉</a:t>
              </a:r>
              <a:endParaRPr lang="en-US" altLang="zh-CN" dirty="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认识牛人</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表达能力</a:t>
              </a:r>
              <a:endParaRPr lang="en-US" altLang="zh-CN" dirty="0" smtClean="0">
                <a:solidFill>
                  <a:schemeClr val="bg1">
                    <a:lumMod val="25000"/>
                  </a:schemeClr>
                </a:solidFill>
                <a:latin typeface="微软雅黑" pitchFamily="34" charset="-122"/>
                <a:ea typeface="微软雅黑" pitchFamily="34" charset="-122"/>
              </a:endParaRPr>
            </a:p>
          </p:txBody>
        </p:sp>
        <p:sp>
          <p:nvSpPr>
            <p:cNvPr id="55" name="矩形 54"/>
            <p:cNvSpPr/>
            <p:nvPr/>
          </p:nvSpPr>
          <p:spPr>
            <a:xfrm>
              <a:off x="5220563" y="4221267"/>
              <a:ext cx="1357336" cy="1200544"/>
            </a:xfrm>
            <a:prstGeom prst="rect">
              <a:avLst/>
            </a:prstGeom>
          </p:spPr>
          <p:txBody>
            <a:bodyPr>
              <a:spAutoFit/>
            </a:bodyPr>
            <a:lstStyle/>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不畏困难</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自学能力</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团队协作</a:t>
              </a:r>
              <a:endParaRPr lang="en-US" altLang="zh-CN" dirty="0" smtClean="0">
                <a:solidFill>
                  <a:schemeClr val="bg1">
                    <a:lumMod val="25000"/>
                  </a:schemeClr>
                </a:solidFill>
                <a:latin typeface="微软雅黑" pitchFamily="34" charset="-122"/>
                <a:ea typeface="微软雅黑" pitchFamily="34" charset="-122"/>
              </a:endParaRPr>
            </a:p>
          </p:txBody>
        </p:sp>
        <p:sp>
          <p:nvSpPr>
            <p:cNvPr id="57" name="矩形 56"/>
            <p:cNvSpPr/>
            <p:nvPr/>
          </p:nvSpPr>
          <p:spPr>
            <a:xfrm>
              <a:off x="7236823" y="3068933"/>
              <a:ext cx="1500214" cy="2308738"/>
            </a:xfrm>
            <a:prstGeom prst="rect">
              <a:avLst/>
            </a:prstGeom>
          </p:spPr>
          <p:txBody>
            <a:bodyPr>
              <a:spAutoFit/>
            </a:bodyPr>
            <a:lstStyle/>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分析题目</a:t>
              </a:r>
              <a:endParaRPr lang="en-US" altLang="zh-CN" dirty="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编写程序</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程序调试</a:t>
              </a:r>
              <a:endParaRPr lang="en-US" altLang="zh-CN" dirty="0" smtClean="0">
                <a:solidFill>
                  <a:schemeClr val="bg1">
                    <a:lumMod val="25000"/>
                  </a:schemeClr>
                </a:solidFill>
                <a:latin typeface="微软雅黑" pitchFamily="34" charset="-122"/>
                <a:ea typeface="微软雅黑" pitchFamily="34" charset="-122"/>
              </a:endParaRP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写文档、</a:t>
              </a:r>
              <a:r>
                <a:rPr lang="en-US" altLang="zh-CN" dirty="0" smtClean="0">
                  <a:solidFill>
                    <a:schemeClr val="bg1">
                      <a:lumMod val="25000"/>
                    </a:schemeClr>
                  </a:solidFill>
                  <a:latin typeface="微软雅黑" pitchFamily="34" charset="-122"/>
                  <a:ea typeface="微软雅黑" pitchFamily="34" charset="-122"/>
                </a:rPr>
                <a:t>PPT</a:t>
              </a:r>
            </a:p>
            <a:p>
              <a:pPr marL="120650" indent="-120650">
                <a:spcBef>
                  <a:spcPct val="50000"/>
                </a:spcBef>
                <a:buFontTx/>
                <a:buChar char="•"/>
                <a:defRPr/>
              </a:pPr>
              <a:r>
                <a:rPr lang="zh-CN" altLang="en-US" dirty="0" smtClean="0">
                  <a:solidFill>
                    <a:schemeClr val="bg1">
                      <a:lumMod val="25000"/>
                    </a:schemeClr>
                  </a:solidFill>
                  <a:latin typeface="微软雅黑" pitchFamily="34" charset="-122"/>
                  <a:ea typeface="微软雅黑" pitchFamily="34" charset="-122"/>
                </a:rPr>
                <a:t>答辩</a:t>
              </a:r>
              <a:endParaRPr lang="en-US" altLang="zh-CN" dirty="0">
                <a:solidFill>
                  <a:schemeClr val="bg1">
                    <a:lumMod val="25000"/>
                  </a:schemeClr>
                </a:solidFill>
                <a:latin typeface="微软雅黑" pitchFamily="34" charset="-122"/>
                <a:ea typeface="微软雅黑" pitchFamily="34" charset="-122"/>
              </a:endParaRPr>
            </a:p>
          </p:txBody>
        </p:sp>
      </p:grpSp>
      <p:cxnSp>
        <p:nvCxnSpPr>
          <p:cNvPr id="66" name="直接连接符 65"/>
          <p:cNvCxnSpPr/>
          <p:nvPr/>
        </p:nvCxnSpPr>
        <p:spPr>
          <a:xfrm rot="16200000" flipH="1">
            <a:off x="1714501" y="1857375"/>
            <a:ext cx="214312" cy="71437"/>
          </a:xfrm>
          <a:prstGeom prst="line">
            <a:avLst/>
          </a:prstGeom>
          <a:ln w="254000"/>
        </p:spPr>
        <p:style>
          <a:lnRef idx="1">
            <a:schemeClr val="accent1"/>
          </a:lnRef>
          <a:fillRef idx="0">
            <a:schemeClr val="accent1"/>
          </a:fillRef>
          <a:effectRef idx="0">
            <a:schemeClr val="accent1"/>
          </a:effectRef>
          <a:fontRef idx="minor">
            <a:schemeClr val="tx1"/>
          </a:fontRef>
        </p:style>
      </p:cxnSp>
      <p:sp>
        <p:nvSpPr>
          <p:cNvPr id="116" name="任意多边形 115"/>
          <p:cNvSpPr/>
          <p:nvPr/>
        </p:nvSpPr>
        <p:spPr>
          <a:xfrm>
            <a:off x="1844675" y="1071563"/>
            <a:ext cx="6584950" cy="2252662"/>
          </a:xfrm>
          <a:custGeom>
            <a:avLst/>
            <a:gdLst>
              <a:gd name="connsiteX0" fmla="*/ 0 w 7504386"/>
              <a:gd name="connsiteY0" fmla="*/ 1387366 h 2312276"/>
              <a:gd name="connsiteX1" fmla="*/ 2680137 w 7504386"/>
              <a:gd name="connsiteY1" fmla="*/ 2081048 h 2312276"/>
              <a:gd name="connsiteX2" fmla="*/ 7504386 w 7504386"/>
              <a:gd name="connsiteY2" fmla="*/ 0 h 2312276"/>
              <a:gd name="connsiteX3" fmla="*/ 7504386 w 7504386"/>
              <a:gd name="connsiteY3" fmla="*/ 0 h 2312276"/>
              <a:gd name="connsiteX0" fmla="*/ 0 w 7504386"/>
              <a:gd name="connsiteY0" fmla="*/ 1387366 h 2855599"/>
              <a:gd name="connsiteX1" fmla="*/ 1947402 w 7504386"/>
              <a:gd name="connsiteY1" fmla="*/ 2624371 h 2855599"/>
              <a:gd name="connsiteX2" fmla="*/ 7504386 w 7504386"/>
              <a:gd name="connsiteY2" fmla="*/ 0 h 2855599"/>
              <a:gd name="connsiteX3" fmla="*/ 7504386 w 7504386"/>
              <a:gd name="connsiteY3" fmla="*/ 0 h 2855599"/>
            </a:gdLst>
            <a:ahLst/>
            <a:cxnLst>
              <a:cxn ang="0">
                <a:pos x="connsiteX0" y="connsiteY0"/>
              </a:cxn>
              <a:cxn ang="0">
                <a:pos x="connsiteX1" y="connsiteY1"/>
              </a:cxn>
              <a:cxn ang="0">
                <a:pos x="connsiteX2" y="connsiteY2"/>
              </a:cxn>
              <a:cxn ang="0">
                <a:pos x="connsiteX3" y="connsiteY3"/>
              </a:cxn>
            </a:cxnLst>
            <a:rect l="l" t="t" r="r" b="b"/>
            <a:pathLst>
              <a:path w="7504386" h="2855599">
                <a:moveTo>
                  <a:pt x="0" y="1387366"/>
                </a:moveTo>
                <a:cubicBezTo>
                  <a:pt x="714703" y="1849821"/>
                  <a:pt x="696671" y="2855599"/>
                  <a:pt x="1947402" y="2624371"/>
                </a:cubicBezTo>
                <a:cubicBezTo>
                  <a:pt x="3198133" y="2393143"/>
                  <a:pt x="6578222" y="437395"/>
                  <a:pt x="7504386" y="0"/>
                </a:cubicBezTo>
                <a:lnTo>
                  <a:pt x="7504386" y="0"/>
                </a:lnTo>
              </a:path>
            </a:pathLst>
          </a:custGeom>
          <a:ln w="1270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sp>
        <p:nvSpPr>
          <p:cNvPr id="119" name="矩形 118"/>
          <p:cNvSpPr/>
          <p:nvPr/>
        </p:nvSpPr>
        <p:spPr>
          <a:xfrm>
            <a:off x="2428860" y="3357562"/>
            <a:ext cx="3454792" cy="923330"/>
          </a:xfrm>
          <a:prstGeom prst="rect">
            <a:avLst/>
          </a:prstGeom>
          <a:noFill/>
        </p:spPr>
        <p:txBody>
          <a:bodyPr wrap="none">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defRPr/>
            </a:pPr>
            <a:r>
              <a:rPr lang="en-US" altLang="zh-CN" sz="5400" b="1" dirty="0">
                <a:ln/>
                <a:solidFill>
                  <a:schemeClr val="accent5">
                    <a:lumMod val="75000"/>
                  </a:schemeClr>
                </a:solidFill>
                <a:effectLst>
                  <a:reflection blurRad="6350" stA="55000" endA="50" endPos="85000" dist="60007" dir="5400000" sy="-100000" algn="bl" rotWithShape="0"/>
                </a:effectLst>
                <a:ea typeface="+mn-ea"/>
              </a:rPr>
              <a:t>Just do it </a:t>
            </a:r>
            <a:endParaRPr lang="zh-CN" altLang="en-US" sz="5400" b="1" dirty="0">
              <a:ln/>
              <a:solidFill>
                <a:schemeClr val="accent5">
                  <a:lumMod val="75000"/>
                </a:schemeClr>
              </a:solidFill>
              <a:effectLst>
                <a:reflection blurRad="6350" stA="55000" endA="50" endPos="85000" dist="60007" dir="5400000" sy="-100000" algn="bl" rotWithShape="0"/>
              </a:effectLst>
              <a:ea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2.5E-6 -0.00023 C -0.0625 -0.01875 -0.27517 -0.14398 -0.37465 -0.11296 C -0.47413 -0.08194 -0.5408 0.15301 -0.59653 0.18611 C -0.65225 0.21875 -0.69062 0.10185 -0.70868 0.08472 " pathEditMode="relative" rAng="0" ptsTypes="aaaa">
                                      <p:cBhvr>
                                        <p:cTn id="6" dur="500" fill="hold"/>
                                        <p:tgtEl>
                                          <p:spTgt spid="53"/>
                                        </p:tgtEl>
                                        <p:attrNameLst>
                                          <p:attrName>ppt_x</p:attrName>
                                          <p:attrName>ppt_y</p:attrName>
                                        </p:attrNameLst>
                                      </p:cBhvr>
                                      <p:rCtr x="-354" y="38"/>
                                    </p:animMotion>
                                  </p:childTnLst>
                                </p:cTn>
                              </p:par>
                            </p:childTnLst>
                          </p:cTn>
                        </p:par>
                        <p:par>
                          <p:cTn id="7" fill="hold">
                            <p:stCondLst>
                              <p:cond delay="500"/>
                            </p:stCondLst>
                            <p:childTnLst>
                              <p:par>
                                <p:cTn id="8" presetID="29" presetClass="entr" presetSubtype="0" fill="hold" nodeType="afterEffect">
                                  <p:stCondLst>
                                    <p:cond delay="0"/>
                                  </p:stCondLst>
                                  <p:childTnLst>
                                    <p:set>
                                      <p:cBhvr>
                                        <p:cTn id="9" dur="1" fill="hold">
                                          <p:stCondLst>
                                            <p:cond delay="0"/>
                                          </p:stCondLst>
                                        </p:cTn>
                                        <p:tgtEl>
                                          <p:spTgt spid="117"/>
                                        </p:tgtEl>
                                        <p:attrNameLst>
                                          <p:attrName>style.visibility</p:attrName>
                                        </p:attrNameLst>
                                      </p:cBhvr>
                                      <p:to>
                                        <p:strVal val="visible"/>
                                      </p:to>
                                    </p:set>
                                    <p:anim calcmode="lin" valueType="num">
                                      <p:cBhvr>
                                        <p:cTn id="10" dur="500" fill="hold"/>
                                        <p:tgtEl>
                                          <p:spTgt spid="117"/>
                                        </p:tgtEl>
                                        <p:attrNameLst>
                                          <p:attrName>ppt_x</p:attrName>
                                        </p:attrNameLst>
                                      </p:cBhvr>
                                      <p:tavLst>
                                        <p:tav tm="0">
                                          <p:val>
                                            <p:strVal val="#ppt_x-.2"/>
                                          </p:val>
                                        </p:tav>
                                        <p:tav tm="100000">
                                          <p:val>
                                            <p:strVal val="#ppt_x"/>
                                          </p:val>
                                        </p:tav>
                                      </p:tavLst>
                                    </p:anim>
                                    <p:anim calcmode="lin" valueType="num">
                                      <p:cBhvr>
                                        <p:cTn id="11" dur="500" fill="hold"/>
                                        <p:tgtEl>
                                          <p:spTgt spid="117"/>
                                        </p:tgtEl>
                                        <p:attrNameLst>
                                          <p:attrName>ppt_y</p:attrName>
                                        </p:attrNameLst>
                                      </p:cBhvr>
                                      <p:tavLst>
                                        <p:tav tm="0">
                                          <p:val>
                                            <p:strVal val="#ppt_y"/>
                                          </p:val>
                                        </p:tav>
                                        <p:tav tm="100000">
                                          <p:val>
                                            <p:strVal val="#ppt_y"/>
                                          </p:val>
                                        </p:tav>
                                      </p:tavLst>
                                    </p:anim>
                                    <p:animEffect transition="in" filter="wipe(right)" prLst="gradientSize: 0.1">
                                      <p:cBhvr>
                                        <p:cTn id="12" dur="500"/>
                                        <p:tgtEl>
                                          <p:spTgt spid="1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fade">
                                      <p:cBhvr>
                                        <p:cTn id="17" dur="500"/>
                                        <p:tgtEl>
                                          <p:spTgt spid="66"/>
                                        </p:tgtEl>
                                      </p:cBhvr>
                                    </p:animEffect>
                                  </p:childTnLst>
                                </p:cTn>
                              </p:par>
                              <p:par>
                                <p:cTn id="18" presetID="0" presetClass="path" presetSubtype="0" accel="50000" decel="50000" fill="hold" nodeType="withEffect">
                                  <p:stCondLst>
                                    <p:cond delay="0"/>
                                  </p:stCondLst>
                                  <p:childTnLst>
                                    <p:animMotion origin="layout" path="M -0.00625 -0.00695 C 0.04948 0.06805 0.10538 0.14305 0.24584 0.10833 C 0.38629 0.07338 0.73403 -0.16621 0.83646 -0.2169 " pathEditMode="relative" rAng="0" ptsTypes="aaA">
                                      <p:cBhvr>
                                        <p:cTn id="19" dur="1000" fill="hold"/>
                                        <p:tgtEl>
                                          <p:spTgt spid="66"/>
                                        </p:tgtEl>
                                        <p:attrNameLst>
                                          <p:attrName>ppt_x</p:attrName>
                                          <p:attrName>ppt_y</p:attrName>
                                        </p:attrNameLst>
                                      </p:cBhvr>
                                      <p:rCtr x="421" y="-30"/>
                                    </p:animMotion>
                                  </p:childTnLst>
                                </p:cTn>
                              </p:par>
                            </p:childTnLst>
                          </p:cTn>
                        </p:par>
                        <p:par>
                          <p:cTn id="20" fill="hold">
                            <p:stCondLst>
                              <p:cond delay="1000"/>
                            </p:stCondLst>
                            <p:childTnLst>
                              <p:par>
                                <p:cTn id="21" presetID="5" presetClass="entr" presetSubtype="10" fill="hold" nodeType="afterEffect">
                                  <p:stCondLst>
                                    <p:cond delay="0"/>
                                  </p:stCondLst>
                                  <p:childTnLst>
                                    <p:set>
                                      <p:cBhvr>
                                        <p:cTn id="22" dur="1" fill="hold">
                                          <p:stCondLst>
                                            <p:cond delay="0"/>
                                          </p:stCondLst>
                                        </p:cTn>
                                        <p:tgtEl>
                                          <p:spTgt spid="116"/>
                                        </p:tgtEl>
                                        <p:attrNameLst>
                                          <p:attrName>style.visibility</p:attrName>
                                        </p:attrNameLst>
                                      </p:cBhvr>
                                      <p:to>
                                        <p:strVal val="visible"/>
                                      </p:to>
                                    </p:set>
                                    <p:animEffect transition="in" filter="checkerboard(across)">
                                      <p:cBhvr>
                                        <p:cTn id="23" dur="500"/>
                                        <p:tgtEl>
                                          <p:spTgt spid="116"/>
                                        </p:tgtEl>
                                      </p:cBhvr>
                                    </p:animEffect>
                                  </p:childTnLst>
                                </p:cTn>
                              </p:par>
                              <p:par>
                                <p:cTn id="24" presetID="29" presetClass="exit" presetSubtype="0" fill="hold" nodeType="withEffect">
                                  <p:stCondLst>
                                    <p:cond delay="0"/>
                                  </p:stCondLst>
                                  <p:childTnLst>
                                    <p:anim calcmode="lin" valueType="num">
                                      <p:cBhvr>
                                        <p:cTn id="25" dur="500"/>
                                        <p:tgtEl>
                                          <p:spTgt spid="117"/>
                                        </p:tgtEl>
                                        <p:attrNameLst>
                                          <p:attrName>ppt_x</p:attrName>
                                        </p:attrNameLst>
                                      </p:cBhvr>
                                      <p:tavLst>
                                        <p:tav tm="0">
                                          <p:val>
                                            <p:strVal val="ppt_x"/>
                                          </p:val>
                                        </p:tav>
                                        <p:tav tm="100000">
                                          <p:val>
                                            <p:strVal val="ppt_x-.2"/>
                                          </p:val>
                                        </p:tav>
                                      </p:tavLst>
                                    </p:anim>
                                    <p:anim calcmode="lin" valueType="num">
                                      <p:cBhvr>
                                        <p:cTn id="26" dur="500"/>
                                        <p:tgtEl>
                                          <p:spTgt spid="117"/>
                                        </p:tgtEl>
                                        <p:attrNameLst>
                                          <p:attrName>ppt_y</p:attrName>
                                        </p:attrNameLst>
                                      </p:cBhvr>
                                      <p:tavLst>
                                        <p:tav tm="0">
                                          <p:val>
                                            <p:strVal val="ppt_y"/>
                                          </p:val>
                                        </p:tav>
                                        <p:tav tm="100000">
                                          <p:val>
                                            <p:strVal val="ppt_y"/>
                                          </p:val>
                                        </p:tav>
                                      </p:tavLst>
                                    </p:anim>
                                    <p:animEffect transition="out" filter="fade">
                                      <p:cBhvr>
                                        <p:cTn id="27" dur="500"/>
                                        <p:tgtEl>
                                          <p:spTgt spid="117"/>
                                        </p:tgtEl>
                                      </p:cBhvr>
                                    </p:animEffect>
                                    <p:set>
                                      <p:cBhvr>
                                        <p:cTn id="28" dur="1" fill="hold">
                                          <p:stCondLst>
                                            <p:cond delay="499"/>
                                          </p:stCondLst>
                                        </p:cTn>
                                        <p:tgtEl>
                                          <p:spTgt spid="117"/>
                                        </p:tgtEl>
                                        <p:attrNameLst>
                                          <p:attrName>style.visibility</p:attrName>
                                        </p:attrNameLst>
                                      </p:cBhvr>
                                      <p:to>
                                        <p:strVal val="hidden"/>
                                      </p:to>
                                    </p:set>
                                  </p:childTnLst>
                                </p:cTn>
                              </p:par>
                              <p:par>
                                <p:cTn id="29" presetID="53" presetClass="entr" presetSubtype="0" fill="hold" nodeType="withEffect">
                                  <p:stCondLst>
                                    <p:cond delay="0"/>
                                  </p:stCondLst>
                                  <p:childTnLst>
                                    <p:set>
                                      <p:cBhvr>
                                        <p:cTn id="30" dur="1" fill="hold">
                                          <p:stCondLst>
                                            <p:cond delay="0"/>
                                          </p:stCondLst>
                                        </p:cTn>
                                        <p:tgtEl>
                                          <p:spTgt spid="119"/>
                                        </p:tgtEl>
                                        <p:attrNameLst>
                                          <p:attrName>style.visibility</p:attrName>
                                        </p:attrNameLst>
                                      </p:cBhvr>
                                      <p:to>
                                        <p:strVal val="visible"/>
                                      </p:to>
                                    </p:set>
                                    <p:anim calcmode="lin" valueType="num">
                                      <p:cBhvr>
                                        <p:cTn id="31" dur="500" fill="hold"/>
                                        <p:tgtEl>
                                          <p:spTgt spid="119"/>
                                        </p:tgtEl>
                                        <p:attrNameLst>
                                          <p:attrName>ppt_w</p:attrName>
                                        </p:attrNameLst>
                                      </p:cBhvr>
                                      <p:tavLst>
                                        <p:tav tm="0">
                                          <p:val>
                                            <p:fltVal val="0"/>
                                          </p:val>
                                        </p:tav>
                                        <p:tav tm="100000">
                                          <p:val>
                                            <p:strVal val="#ppt_w"/>
                                          </p:val>
                                        </p:tav>
                                      </p:tavLst>
                                    </p:anim>
                                    <p:anim calcmode="lin" valueType="num">
                                      <p:cBhvr>
                                        <p:cTn id="32" dur="500" fill="hold"/>
                                        <p:tgtEl>
                                          <p:spTgt spid="119"/>
                                        </p:tgtEl>
                                        <p:attrNameLst>
                                          <p:attrName>ppt_h</p:attrName>
                                        </p:attrNameLst>
                                      </p:cBhvr>
                                      <p:tavLst>
                                        <p:tav tm="0">
                                          <p:val>
                                            <p:fltVal val="0"/>
                                          </p:val>
                                        </p:tav>
                                        <p:tav tm="100000">
                                          <p:val>
                                            <p:strVal val="#ppt_h"/>
                                          </p:val>
                                        </p:tav>
                                      </p:tavLst>
                                    </p:anim>
                                    <p:animEffect transition="in" filter="fade">
                                      <p:cBhvr>
                                        <p:cTn id="33" dur="500"/>
                                        <p:tgtEl>
                                          <p:spTgt spid="119"/>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xit" presetSubtype="0" fill="hold" nodeType="clickEffect">
                                  <p:stCondLst>
                                    <p:cond delay="0"/>
                                  </p:stCondLst>
                                  <p:childTnLst>
                                    <p:anim calcmode="lin" valueType="num">
                                      <p:cBhvr>
                                        <p:cTn id="37" dur="500"/>
                                        <p:tgtEl>
                                          <p:spTgt spid="50"/>
                                        </p:tgtEl>
                                        <p:attrNameLst>
                                          <p:attrName>ppt_w</p:attrName>
                                        </p:attrNameLst>
                                      </p:cBhvr>
                                      <p:tavLst>
                                        <p:tav tm="0">
                                          <p:val>
                                            <p:strVal val="ppt_w"/>
                                          </p:val>
                                        </p:tav>
                                        <p:tav tm="100000">
                                          <p:val>
                                            <p:fltVal val="0"/>
                                          </p:val>
                                        </p:tav>
                                      </p:tavLst>
                                    </p:anim>
                                    <p:anim calcmode="lin" valueType="num">
                                      <p:cBhvr>
                                        <p:cTn id="38" dur="500"/>
                                        <p:tgtEl>
                                          <p:spTgt spid="50"/>
                                        </p:tgtEl>
                                        <p:attrNameLst>
                                          <p:attrName>ppt_h</p:attrName>
                                        </p:attrNameLst>
                                      </p:cBhvr>
                                      <p:tavLst>
                                        <p:tav tm="0">
                                          <p:val>
                                            <p:strVal val="ppt_h"/>
                                          </p:val>
                                        </p:tav>
                                        <p:tav tm="100000">
                                          <p:val>
                                            <p:fltVal val="0"/>
                                          </p:val>
                                        </p:tav>
                                      </p:tavLst>
                                    </p:anim>
                                    <p:animEffect transition="out" filter="fade">
                                      <p:cBhvr>
                                        <p:cTn id="39" dur="500"/>
                                        <p:tgtEl>
                                          <p:spTgt spid="50"/>
                                        </p:tgtEl>
                                      </p:cBhvr>
                                    </p:animEffect>
                                    <p:set>
                                      <p:cBhvr>
                                        <p:cTn id="40" dur="1" fill="hold">
                                          <p:stCondLst>
                                            <p:cond delay="499"/>
                                          </p:stCondLst>
                                        </p:cTn>
                                        <p:tgtEl>
                                          <p:spTgt spid="50"/>
                                        </p:tgtEl>
                                        <p:attrNameLst>
                                          <p:attrName>style.visibility</p:attrName>
                                        </p:attrNameLst>
                                      </p:cBhvr>
                                      <p:to>
                                        <p:strVal val="hidden"/>
                                      </p:to>
                                    </p:set>
                                  </p:childTnLst>
                                </p:cTn>
                              </p:par>
                              <p:par>
                                <p:cTn id="41" presetID="53" presetClass="exit" presetSubtype="0" fill="hold" nodeType="withEffect">
                                  <p:stCondLst>
                                    <p:cond delay="0"/>
                                  </p:stCondLst>
                                  <p:childTnLst>
                                    <p:anim calcmode="lin" valueType="num">
                                      <p:cBhvr>
                                        <p:cTn id="42" dur="500"/>
                                        <p:tgtEl>
                                          <p:spTgt spid="51"/>
                                        </p:tgtEl>
                                        <p:attrNameLst>
                                          <p:attrName>ppt_w</p:attrName>
                                        </p:attrNameLst>
                                      </p:cBhvr>
                                      <p:tavLst>
                                        <p:tav tm="0">
                                          <p:val>
                                            <p:strVal val="ppt_w"/>
                                          </p:val>
                                        </p:tav>
                                        <p:tav tm="100000">
                                          <p:val>
                                            <p:fltVal val="0"/>
                                          </p:val>
                                        </p:tav>
                                      </p:tavLst>
                                    </p:anim>
                                    <p:anim calcmode="lin" valueType="num">
                                      <p:cBhvr>
                                        <p:cTn id="43" dur="500"/>
                                        <p:tgtEl>
                                          <p:spTgt spid="51"/>
                                        </p:tgtEl>
                                        <p:attrNameLst>
                                          <p:attrName>ppt_h</p:attrName>
                                        </p:attrNameLst>
                                      </p:cBhvr>
                                      <p:tavLst>
                                        <p:tav tm="0">
                                          <p:val>
                                            <p:strVal val="ppt_h"/>
                                          </p:val>
                                        </p:tav>
                                        <p:tav tm="100000">
                                          <p:val>
                                            <p:fltVal val="0"/>
                                          </p:val>
                                        </p:tav>
                                      </p:tavLst>
                                    </p:anim>
                                    <p:animEffect transition="out" filter="fade">
                                      <p:cBhvr>
                                        <p:cTn id="44" dur="500"/>
                                        <p:tgtEl>
                                          <p:spTgt spid="51"/>
                                        </p:tgtEl>
                                      </p:cBhvr>
                                    </p:animEffect>
                                    <p:set>
                                      <p:cBhvr>
                                        <p:cTn id="45" dur="1" fill="hold">
                                          <p:stCondLst>
                                            <p:cond delay="499"/>
                                          </p:stCondLst>
                                        </p:cTn>
                                        <p:tgtEl>
                                          <p:spTgt spid="51"/>
                                        </p:tgtEl>
                                        <p:attrNameLst>
                                          <p:attrName>style.visibility</p:attrName>
                                        </p:attrNameLst>
                                      </p:cBhvr>
                                      <p:to>
                                        <p:strVal val="hidden"/>
                                      </p:to>
                                    </p:set>
                                  </p:childTnLst>
                                </p:cTn>
                              </p:par>
                              <p:par>
                                <p:cTn id="46" presetID="53" presetClass="exit" presetSubtype="0" fill="hold" nodeType="withEffect">
                                  <p:stCondLst>
                                    <p:cond delay="0"/>
                                  </p:stCondLst>
                                  <p:childTnLst>
                                    <p:anim calcmode="lin" valueType="num">
                                      <p:cBhvr>
                                        <p:cTn id="47" dur="500"/>
                                        <p:tgtEl>
                                          <p:spTgt spid="52"/>
                                        </p:tgtEl>
                                        <p:attrNameLst>
                                          <p:attrName>ppt_w</p:attrName>
                                        </p:attrNameLst>
                                      </p:cBhvr>
                                      <p:tavLst>
                                        <p:tav tm="0">
                                          <p:val>
                                            <p:strVal val="ppt_w"/>
                                          </p:val>
                                        </p:tav>
                                        <p:tav tm="100000">
                                          <p:val>
                                            <p:fltVal val="0"/>
                                          </p:val>
                                        </p:tav>
                                      </p:tavLst>
                                    </p:anim>
                                    <p:anim calcmode="lin" valueType="num">
                                      <p:cBhvr>
                                        <p:cTn id="48" dur="500"/>
                                        <p:tgtEl>
                                          <p:spTgt spid="52"/>
                                        </p:tgtEl>
                                        <p:attrNameLst>
                                          <p:attrName>ppt_h</p:attrName>
                                        </p:attrNameLst>
                                      </p:cBhvr>
                                      <p:tavLst>
                                        <p:tav tm="0">
                                          <p:val>
                                            <p:strVal val="ppt_h"/>
                                          </p:val>
                                        </p:tav>
                                        <p:tav tm="100000">
                                          <p:val>
                                            <p:fltVal val="0"/>
                                          </p:val>
                                        </p:tav>
                                      </p:tavLst>
                                    </p:anim>
                                    <p:animEffect transition="out" filter="fade">
                                      <p:cBhvr>
                                        <p:cTn id="49" dur="500"/>
                                        <p:tgtEl>
                                          <p:spTgt spid="52"/>
                                        </p:tgtEl>
                                      </p:cBhvr>
                                    </p:animEffect>
                                    <p:set>
                                      <p:cBhvr>
                                        <p:cTn id="50" dur="1" fill="hold">
                                          <p:stCondLst>
                                            <p:cond delay="499"/>
                                          </p:stCondLst>
                                        </p:cTn>
                                        <p:tgtEl>
                                          <p:spTgt spid="52"/>
                                        </p:tgtEl>
                                        <p:attrNameLst>
                                          <p:attrName>style.visibility</p:attrName>
                                        </p:attrNameLst>
                                      </p:cBhvr>
                                      <p:to>
                                        <p:strVal val="hidden"/>
                                      </p:to>
                                    </p:set>
                                  </p:childTnLst>
                                </p:cTn>
                              </p:par>
                              <p:par>
                                <p:cTn id="51" presetID="53" presetClass="exit" presetSubtype="0" fill="hold" nodeType="withEffect">
                                  <p:stCondLst>
                                    <p:cond delay="0"/>
                                  </p:stCondLst>
                                  <p:childTnLst>
                                    <p:anim calcmode="lin" valueType="num">
                                      <p:cBhvr>
                                        <p:cTn id="52" dur="500"/>
                                        <p:tgtEl>
                                          <p:spTgt spid="53"/>
                                        </p:tgtEl>
                                        <p:attrNameLst>
                                          <p:attrName>ppt_w</p:attrName>
                                        </p:attrNameLst>
                                      </p:cBhvr>
                                      <p:tavLst>
                                        <p:tav tm="0">
                                          <p:val>
                                            <p:strVal val="ppt_w"/>
                                          </p:val>
                                        </p:tav>
                                        <p:tav tm="100000">
                                          <p:val>
                                            <p:fltVal val="0"/>
                                          </p:val>
                                        </p:tav>
                                      </p:tavLst>
                                    </p:anim>
                                    <p:anim calcmode="lin" valueType="num">
                                      <p:cBhvr>
                                        <p:cTn id="53" dur="500"/>
                                        <p:tgtEl>
                                          <p:spTgt spid="53"/>
                                        </p:tgtEl>
                                        <p:attrNameLst>
                                          <p:attrName>ppt_h</p:attrName>
                                        </p:attrNameLst>
                                      </p:cBhvr>
                                      <p:tavLst>
                                        <p:tav tm="0">
                                          <p:val>
                                            <p:strVal val="ppt_h"/>
                                          </p:val>
                                        </p:tav>
                                        <p:tav tm="100000">
                                          <p:val>
                                            <p:fltVal val="0"/>
                                          </p:val>
                                        </p:tav>
                                      </p:tavLst>
                                    </p:anim>
                                    <p:animEffect transition="out" filter="fade">
                                      <p:cBhvr>
                                        <p:cTn id="54" dur="500"/>
                                        <p:tgtEl>
                                          <p:spTgt spid="53"/>
                                        </p:tgtEl>
                                      </p:cBhvr>
                                    </p:animEffect>
                                    <p:set>
                                      <p:cBhvr>
                                        <p:cTn id="55" dur="1" fill="hold">
                                          <p:stCondLst>
                                            <p:cond delay="499"/>
                                          </p:stCondLst>
                                        </p:cTn>
                                        <p:tgtEl>
                                          <p:spTgt spid="53"/>
                                        </p:tgtEl>
                                        <p:attrNameLst>
                                          <p:attrName>style.visibility</p:attrName>
                                        </p:attrNameLst>
                                      </p:cBhvr>
                                      <p:to>
                                        <p:strVal val="hidden"/>
                                      </p:to>
                                    </p:set>
                                  </p:childTnLst>
                                </p:cTn>
                              </p:par>
                              <p:par>
                                <p:cTn id="56" presetID="53" presetClass="exit" presetSubtype="0" fill="hold" nodeType="withEffect">
                                  <p:stCondLst>
                                    <p:cond delay="0"/>
                                  </p:stCondLst>
                                  <p:childTnLst>
                                    <p:anim calcmode="lin" valueType="num">
                                      <p:cBhvr>
                                        <p:cTn id="57" dur="500"/>
                                        <p:tgtEl>
                                          <p:spTgt spid="119"/>
                                        </p:tgtEl>
                                        <p:attrNameLst>
                                          <p:attrName>ppt_w</p:attrName>
                                        </p:attrNameLst>
                                      </p:cBhvr>
                                      <p:tavLst>
                                        <p:tav tm="0">
                                          <p:val>
                                            <p:strVal val="ppt_w"/>
                                          </p:val>
                                        </p:tav>
                                        <p:tav tm="100000">
                                          <p:val>
                                            <p:fltVal val="0"/>
                                          </p:val>
                                        </p:tav>
                                      </p:tavLst>
                                    </p:anim>
                                    <p:anim calcmode="lin" valueType="num">
                                      <p:cBhvr>
                                        <p:cTn id="58" dur="500"/>
                                        <p:tgtEl>
                                          <p:spTgt spid="119"/>
                                        </p:tgtEl>
                                        <p:attrNameLst>
                                          <p:attrName>ppt_h</p:attrName>
                                        </p:attrNameLst>
                                      </p:cBhvr>
                                      <p:tavLst>
                                        <p:tav tm="0">
                                          <p:val>
                                            <p:strVal val="ppt_h"/>
                                          </p:val>
                                        </p:tav>
                                        <p:tav tm="100000">
                                          <p:val>
                                            <p:fltVal val="0"/>
                                          </p:val>
                                        </p:tav>
                                      </p:tavLst>
                                    </p:anim>
                                    <p:animEffect transition="out" filter="fade">
                                      <p:cBhvr>
                                        <p:cTn id="59" dur="500"/>
                                        <p:tgtEl>
                                          <p:spTgt spid="119"/>
                                        </p:tgtEl>
                                      </p:cBhvr>
                                    </p:animEffect>
                                    <p:set>
                                      <p:cBhvr>
                                        <p:cTn id="60" dur="1" fill="hold">
                                          <p:stCondLst>
                                            <p:cond delay="499"/>
                                          </p:stCondLst>
                                        </p:cTn>
                                        <p:tgtEl>
                                          <p:spTgt spid="119"/>
                                        </p:tgtEl>
                                        <p:attrNameLst>
                                          <p:attrName>style.visibility</p:attrName>
                                        </p:attrNameLst>
                                      </p:cBhvr>
                                      <p:to>
                                        <p:strVal val="hidden"/>
                                      </p:to>
                                    </p:set>
                                  </p:childTnLst>
                                </p:cTn>
                              </p:par>
                              <p:par>
                                <p:cTn id="61" presetID="5" presetClass="exit" presetSubtype="10" fill="hold" nodeType="withEffect">
                                  <p:stCondLst>
                                    <p:cond delay="0"/>
                                  </p:stCondLst>
                                  <p:childTnLst>
                                    <p:animEffect transition="out" filter="checkerboard(across)">
                                      <p:cBhvr>
                                        <p:cTn id="62" dur="500"/>
                                        <p:tgtEl>
                                          <p:spTgt spid="116"/>
                                        </p:tgtEl>
                                      </p:cBhvr>
                                    </p:animEffect>
                                    <p:set>
                                      <p:cBhvr>
                                        <p:cTn id="63" dur="1" fill="hold">
                                          <p:stCondLst>
                                            <p:cond delay="499"/>
                                          </p:stCondLst>
                                        </p:cTn>
                                        <p:tgtEl>
                                          <p:spTgt spid="1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WordArt 2"/>
          <p:cNvSpPr>
            <a:spLocks noChangeArrowheads="1" noChangeShapeType="1" noTextEdit="1"/>
          </p:cNvSpPr>
          <p:nvPr/>
        </p:nvSpPr>
        <p:spPr bwMode="gray">
          <a:xfrm>
            <a:off x="304800" y="2371725"/>
            <a:ext cx="5181600" cy="685800"/>
          </a:xfrm>
          <a:prstGeom prst="rect">
            <a:avLst/>
          </a:prstGeom>
        </p:spPr>
        <p:txBody>
          <a:bodyPr wrap="none" fromWordArt="1">
            <a:prstTxWarp prst="textDeflate">
              <a:avLst>
                <a:gd name="adj" fmla="val 0"/>
              </a:avLst>
            </a:prstTxWarp>
          </a:bodyPr>
          <a:lstStyle/>
          <a:p>
            <a:pPr algn="ctr">
              <a:defRPr/>
            </a:pPr>
            <a:r>
              <a:rPr lang="en-US" altLang="zh-CN" sz="5400" b="1" kern="10" dirty="0">
                <a:ln w="25400">
                  <a:solidFill>
                    <a:srgbClr val="FFFFFF"/>
                  </a:solidFill>
                  <a:round/>
                  <a:headEnd/>
                  <a:tailEnd/>
                </a:ln>
                <a:gradFill rotWithShape="1">
                  <a:gsLst>
                    <a:gs pos="0">
                      <a:schemeClr val="tx2"/>
                    </a:gs>
                    <a:gs pos="50000">
                      <a:schemeClr val="tx2">
                        <a:gamma/>
                        <a:tint val="57255"/>
                        <a:invGamma/>
                      </a:schemeClr>
                    </a:gs>
                    <a:gs pos="100000">
                      <a:schemeClr val="tx2"/>
                    </a:gs>
                  </a:gsLst>
                  <a:lin ang="0" scaled="1"/>
                </a:gradFill>
                <a:effectLst>
                  <a:outerShdw dist="71842" dir="2700000" algn="ctr" rotWithShape="0">
                    <a:schemeClr val="tx1">
                      <a:alpha val="50000"/>
                    </a:schemeClr>
                  </a:outerShdw>
                </a:effectLst>
                <a:latin typeface="Verdana"/>
                <a:ea typeface="+mn-ea"/>
              </a:rPr>
              <a:t> ____  __ </a:t>
            </a:r>
            <a:endParaRPr lang="zh-CN" altLang="en-US" sz="5400" b="1" kern="10" dirty="0">
              <a:ln w="25400">
                <a:solidFill>
                  <a:srgbClr val="FFFFFF"/>
                </a:solidFill>
                <a:round/>
                <a:headEnd/>
                <a:tailEnd/>
              </a:ln>
              <a:gradFill rotWithShape="1">
                <a:gsLst>
                  <a:gs pos="0">
                    <a:schemeClr val="tx2"/>
                  </a:gs>
                  <a:gs pos="50000">
                    <a:schemeClr val="tx2">
                      <a:gamma/>
                      <a:tint val="57255"/>
                      <a:invGamma/>
                    </a:schemeClr>
                  </a:gs>
                  <a:gs pos="100000">
                    <a:schemeClr val="tx2"/>
                  </a:gs>
                </a:gsLst>
                <a:lin ang="0" scaled="1"/>
              </a:gradFill>
              <a:effectLst>
                <a:outerShdw dist="71842" dir="2700000" algn="ctr" rotWithShape="0">
                  <a:schemeClr val="tx1">
                    <a:alpha val="50000"/>
                  </a:schemeClr>
                </a:outerShdw>
              </a:effectLst>
              <a:latin typeface="Verdana"/>
              <a:ea typeface="+mn-ea"/>
            </a:endParaRPr>
          </a:p>
        </p:txBody>
      </p:sp>
      <p:pic>
        <p:nvPicPr>
          <p:cNvPr id="35842" name="Picture 4" descr="water"/>
          <p:cNvPicPr>
            <a:picLocks noChangeAspect="1" noChangeArrowheads="1"/>
          </p:cNvPicPr>
          <p:nvPr/>
        </p:nvPicPr>
        <p:blipFill>
          <a:blip r:embed="rId2" cstate="print"/>
          <a:srcRect l="22409" t="16374" b="27486"/>
          <a:stretch>
            <a:fillRect/>
          </a:stretch>
        </p:blipFill>
        <p:spPr bwMode="gray">
          <a:xfrm rot="786797">
            <a:off x="6726238" y="0"/>
            <a:ext cx="2417762" cy="1995488"/>
          </a:xfrm>
          <a:prstGeom prst="rect">
            <a:avLst/>
          </a:prstGeom>
          <a:noFill/>
          <a:ln w="9525">
            <a:noFill/>
            <a:miter lim="800000"/>
            <a:headEnd/>
            <a:tailEnd/>
          </a:ln>
        </p:spPr>
      </p:pic>
      <p:sp>
        <p:nvSpPr>
          <p:cNvPr id="4" name="TextBox 3"/>
          <p:cNvSpPr txBox="1">
            <a:spLocks noChangeArrowheads="1"/>
          </p:cNvSpPr>
          <p:nvPr/>
        </p:nvSpPr>
        <p:spPr bwMode="auto">
          <a:xfrm>
            <a:off x="4357688" y="5643563"/>
            <a:ext cx="4857750" cy="400050"/>
          </a:xfrm>
          <a:prstGeom prst="rect">
            <a:avLst/>
          </a:prstGeom>
          <a:noFill/>
          <a:ln w="9525">
            <a:noFill/>
            <a:miter lim="800000"/>
            <a:headEnd/>
            <a:tailEnd/>
          </a:ln>
        </p:spPr>
        <p:txBody>
          <a:bodyPr>
            <a:spAutoFit/>
          </a:bodyPr>
          <a:lstStyle/>
          <a:p>
            <a:r>
              <a:rPr lang="en-US" altLang="zh-CN" sz="2000" i="1" u="sng">
                <a:latin typeface="Comic Sans MS" pitchFamily="66" charset="0"/>
              </a:rPr>
              <a:t>                please give some questions</a:t>
            </a:r>
            <a:endParaRPr lang="zh-CN" altLang="en-US" sz="2000" i="1" u="sng">
              <a:latin typeface="Comic Sans MS" pitchFamily="66" charset="0"/>
            </a:endParaRPr>
          </a:p>
        </p:txBody>
      </p:sp>
      <p:sp>
        <p:nvSpPr>
          <p:cNvPr id="5" name="矩形 4"/>
          <p:cNvSpPr>
            <a:spLocks noChangeArrowheads="1"/>
          </p:cNvSpPr>
          <p:nvPr/>
        </p:nvSpPr>
        <p:spPr bwMode="auto">
          <a:xfrm>
            <a:off x="785813" y="5286375"/>
            <a:ext cx="4795837" cy="646113"/>
          </a:xfrm>
          <a:prstGeom prst="rect">
            <a:avLst/>
          </a:prstGeom>
          <a:noFill/>
          <a:ln w="9525">
            <a:noFill/>
            <a:miter lim="800000"/>
            <a:headEnd/>
            <a:tailEnd/>
          </a:ln>
        </p:spPr>
        <p:txBody>
          <a:bodyPr wrap="none">
            <a:spAutoFit/>
          </a:bodyPr>
          <a:lstStyle/>
          <a:p>
            <a:r>
              <a:rPr lang="en-US" altLang="zh-CN" sz="3600">
                <a:latin typeface="华文琥珀"/>
                <a:ea typeface="华文琥珀"/>
                <a:cs typeface="华文琥珀"/>
              </a:rPr>
              <a:t>Any more information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nodeType="withEffect">
                                  <p:stCondLst>
                                    <p:cond delay="0"/>
                                  </p:stCondLst>
                                  <p:iterate type="lt">
                                    <p:tmPct val="10000"/>
                                  </p:iterate>
                                  <p:childTnLst>
                                    <p:set>
                                      <p:cBhvr>
                                        <p:cTn id="6" dur="1" fill="hold">
                                          <p:stCondLst>
                                            <p:cond delay="0"/>
                                          </p:stCondLst>
                                        </p:cTn>
                                        <p:tgtEl>
                                          <p:spTgt spid="87042"/>
                                        </p:tgtEl>
                                        <p:attrNameLst>
                                          <p:attrName>style.visibility</p:attrName>
                                        </p:attrNameLst>
                                      </p:cBhvr>
                                      <p:to>
                                        <p:strVal val="visible"/>
                                      </p:to>
                                    </p:set>
                                    <p:animEffect transition="in" filter="fade">
                                      <p:cBhvr>
                                        <p:cTn id="7" dur="500"/>
                                        <p:tgtEl>
                                          <p:spTgt spid="87042"/>
                                        </p:tgtEl>
                                      </p:cBhvr>
                                    </p:animEffect>
                                    <p:anim calcmode="lin" valueType="num">
                                      <p:cBhvr>
                                        <p:cTn id="8" dur="500" fill="hold"/>
                                        <p:tgtEl>
                                          <p:spTgt spid="87042"/>
                                        </p:tgtEl>
                                        <p:attrNameLst>
                                          <p:attrName>ppt_x</p:attrName>
                                        </p:attrNameLst>
                                      </p:cBhvr>
                                      <p:tavLst>
                                        <p:tav tm="0">
                                          <p:val>
                                            <p:strVal val="#ppt_x-.1"/>
                                          </p:val>
                                        </p:tav>
                                        <p:tav tm="100000">
                                          <p:val>
                                            <p:strVal val="#ppt_x"/>
                                          </p:val>
                                        </p:tav>
                                      </p:tavLst>
                                    </p:anim>
                                    <p:anim calcmode="lin" valueType="num">
                                      <p:cBhvr>
                                        <p:cTn id="9" dur="500" fill="hold"/>
                                        <p:tgtEl>
                                          <p:spTgt spid="8704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anim calcmode="lin" valueType="num">
                                      <p:cBhvr>
                                        <p:cTn id="16"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
                                        </p:tgtEl>
                                      </p:cBhvr>
                                    </p:animEffect>
                                  </p:childTnLst>
                                </p:cTn>
                              </p:par>
                            </p:childTnLst>
                          </p:cTn>
                        </p:par>
                        <p:par>
                          <p:cTn id="19" fill="hold">
                            <p:stCondLst>
                              <p:cond delay="1350"/>
                            </p:stCondLst>
                            <p:childTnLst>
                              <p:par>
                                <p:cTn id="20" presetID="30" presetClass="entr" presetSubtype="0"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400" decel="100000"/>
                                        <p:tgtEl>
                                          <p:spTgt spid="4"/>
                                        </p:tgtEl>
                                      </p:cBhvr>
                                    </p:animEffect>
                                    <p:anim calcmode="lin" valueType="num">
                                      <p:cBhvr>
                                        <p:cTn id="23" dur="400" decel="100000" fill="hold"/>
                                        <p:tgtEl>
                                          <p:spTgt spid="4"/>
                                        </p:tgtEl>
                                        <p:attrNameLst>
                                          <p:attrName>style.rotation</p:attrName>
                                        </p:attrNameLst>
                                      </p:cBhvr>
                                      <p:tavLst>
                                        <p:tav tm="0">
                                          <p:val>
                                            <p:fltVal val="-90"/>
                                          </p:val>
                                        </p:tav>
                                        <p:tav tm="100000">
                                          <p:val>
                                            <p:fltVal val="0"/>
                                          </p:val>
                                        </p:tav>
                                      </p:tavLst>
                                    </p:anim>
                                    <p:anim calcmode="lin" valueType="num">
                                      <p:cBhvr>
                                        <p:cTn id="24" dur="400" decel="100000" fill="hold"/>
                                        <p:tgtEl>
                                          <p:spTgt spid="4"/>
                                        </p:tgtEl>
                                        <p:attrNameLst>
                                          <p:attrName>ppt_x</p:attrName>
                                        </p:attrNameLst>
                                      </p:cBhvr>
                                      <p:tavLst>
                                        <p:tav tm="0">
                                          <p:val>
                                            <p:strVal val="#ppt_x+0.4"/>
                                          </p:val>
                                        </p:tav>
                                        <p:tav tm="100000">
                                          <p:val>
                                            <p:strVal val="#ppt_x-0.05"/>
                                          </p:val>
                                        </p:tav>
                                      </p:tavLst>
                                    </p:anim>
                                    <p:anim calcmode="lin" valueType="num">
                                      <p:cBhvr>
                                        <p:cTn id="25" dur="400" decel="100000" fill="hold"/>
                                        <p:tgtEl>
                                          <p:spTgt spid="4"/>
                                        </p:tgtEl>
                                        <p:attrNameLst>
                                          <p:attrName>ppt_y</p:attrName>
                                        </p:attrNameLst>
                                      </p:cBhvr>
                                      <p:tavLst>
                                        <p:tav tm="0">
                                          <p:val>
                                            <p:strVal val="#ppt_y-0.4"/>
                                          </p:val>
                                        </p:tav>
                                        <p:tav tm="100000">
                                          <p:val>
                                            <p:strVal val="#ppt_y+0.1"/>
                                          </p:val>
                                        </p:tav>
                                      </p:tavLst>
                                    </p:anim>
                                    <p:anim calcmode="lin" valueType="num">
                                      <p:cBhvr>
                                        <p:cTn id="26" dur="100" accel="100000" fill="hold">
                                          <p:stCondLst>
                                            <p:cond delay="400"/>
                                          </p:stCondLst>
                                        </p:cTn>
                                        <p:tgtEl>
                                          <p:spTgt spid="4"/>
                                        </p:tgtEl>
                                        <p:attrNameLst>
                                          <p:attrName>ppt_x</p:attrName>
                                        </p:attrNameLst>
                                      </p:cBhvr>
                                      <p:tavLst>
                                        <p:tav tm="0">
                                          <p:val>
                                            <p:strVal val="#ppt_x-0.05"/>
                                          </p:val>
                                        </p:tav>
                                        <p:tav tm="100000">
                                          <p:val>
                                            <p:strVal val="#ppt_x"/>
                                          </p:val>
                                        </p:tav>
                                      </p:tavLst>
                                    </p:anim>
                                    <p:anim calcmode="lin" valueType="num">
                                      <p:cBhvr>
                                        <p:cTn id="27" dur="100" accel="100000" fill="hold">
                                          <p:stCondLst>
                                            <p:cond delay="4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6"/>
          <p:cNvSpPr txBox="1">
            <a:spLocks noChangeArrowheads="1"/>
          </p:cNvSpPr>
          <p:nvPr/>
        </p:nvSpPr>
        <p:spPr bwMode="auto">
          <a:xfrm>
            <a:off x="4527345" y="3194050"/>
            <a:ext cx="1107996" cy="1200329"/>
          </a:xfrm>
          <a:prstGeom prst="rect">
            <a:avLst/>
          </a:prstGeom>
          <a:noFill/>
          <a:ln w="9525">
            <a:noFill/>
            <a:miter lim="800000"/>
            <a:headEnd/>
            <a:tailEnd/>
          </a:ln>
          <a:effectLst>
            <a:outerShdw dist="28398" dir="3806097" algn="ctr" rotWithShape="0">
              <a:schemeClr val="tx1">
                <a:alpha val="50000"/>
              </a:schemeClr>
            </a:outerShdw>
          </a:effectLst>
        </p:spPr>
        <p:txBody>
          <a:bodyPr wrap="none">
            <a:spAutoFit/>
          </a:bodyPr>
          <a:lstStyle/>
          <a:p>
            <a:pPr eaLnBrk="0" hangingPunct="0"/>
            <a:r>
              <a:rPr lang="zh-CN" altLang="en-US" sz="7200" dirty="0">
                <a:solidFill>
                  <a:schemeClr val="accent2">
                    <a:lumMod val="60000"/>
                    <a:lumOff val="40000"/>
                  </a:schemeClr>
                </a:solidFill>
                <a:latin typeface="张海山锐谐体" pitchFamily="2" charset="-122"/>
                <a:ea typeface="张海山锐谐体" pitchFamily="2" charset="-122"/>
              </a:rPr>
              <a:t>赏</a:t>
            </a:r>
          </a:p>
        </p:txBody>
      </p:sp>
      <p:sp>
        <p:nvSpPr>
          <p:cNvPr id="14339" name="Text Box 17"/>
          <p:cNvSpPr txBox="1">
            <a:spLocks noChangeArrowheads="1"/>
          </p:cNvSpPr>
          <p:nvPr/>
        </p:nvSpPr>
        <p:spPr bwMode="auto">
          <a:xfrm>
            <a:off x="4067944" y="3212976"/>
            <a:ext cx="1107996" cy="1200329"/>
          </a:xfrm>
          <a:prstGeom prst="rect">
            <a:avLst/>
          </a:prstGeom>
          <a:noFill/>
          <a:ln w="9525">
            <a:noFill/>
            <a:miter lim="800000"/>
            <a:headEnd/>
            <a:tailEnd/>
          </a:ln>
          <a:effectLst>
            <a:outerShdw dist="28398" dir="3806097" algn="ctr" rotWithShape="0">
              <a:schemeClr val="tx1">
                <a:alpha val="50000"/>
              </a:schemeClr>
            </a:outerShdw>
          </a:effectLst>
        </p:spPr>
        <p:txBody>
          <a:bodyPr wrap="none">
            <a:spAutoFit/>
          </a:bodyPr>
          <a:lstStyle/>
          <a:p>
            <a:pPr eaLnBrk="0" hangingPunct="0"/>
            <a:r>
              <a:rPr lang="zh-CN" altLang="en-US" sz="7200" dirty="0" smtClean="0">
                <a:solidFill>
                  <a:schemeClr val="accent2">
                    <a:lumMod val="60000"/>
                    <a:lumOff val="40000"/>
                  </a:schemeClr>
                </a:solidFill>
                <a:latin typeface="张海山锐谐体" pitchFamily="2" charset="-122"/>
                <a:ea typeface="张海山锐谐体" pitchFamily="2" charset="-122"/>
              </a:rPr>
              <a:t>观</a:t>
            </a:r>
            <a:endParaRPr lang="zh-CN" altLang="en-US" sz="7200" dirty="0">
              <a:solidFill>
                <a:schemeClr val="accent2">
                  <a:lumMod val="60000"/>
                  <a:lumOff val="40000"/>
                </a:schemeClr>
              </a:solidFill>
              <a:latin typeface="张海山锐谐体" pitchFamily="2" charset="-122"/>
              <a:ea typeface="张海山锐谐体" pitchFamily="2" charset="-122"/>
            </a:endParaRPr>
          </a:p>
        </p:txBody>
      </p:sp>
      <p:grpSp>
        <p:nvGrpSpPr>
          <p:cNvPr id="2" name="Group 4"/>
          <p:cNvGrpSpPr>
            <a:grpSpLocks/>
          </p:cNvGrpSpPr>
          <p:nvPr/>
        </p:nvGrpSpPr>
        <p:grpSpPr bwMode="auto">
          <a:xfrm rot="-2832913">
            <a:off x="4855709" y="2604176"/>
            <a:ext cx="1598612" cy="1809986"/>
            <a:chOff x="0" y="0"/>
            <a:chExt cx="1007" cy="1520"/>
          </a:xfrm>
        </p:grpSpPr>
        <p:grpSp>
          <p:nvGrpSpPr>
            <p:cNvPr id="3" name="Group 5"/>
            <p:cNvGrpSpPr>
              <a:grpSpLocks/>
            </p:cNvGrpSpPr>
            <p:nvPr/>
          </p:nvGrpSpPr>
          <p:grpSpPr bwMode="auto">
            <a:xfrm>
              <a:off x="1" y="760"/>
              <a:ext cx="1006" cy="760"/>
              <a:chOff x="0" y="0"/>
              <a:chExt cx="1006" cy="760"/>
            </a:xfrm>
          </p:grpSpPr>
          <p:sp>
            <p:nvSpPr>
              <p:cNvPr id="14342" name="Freeform 20"/>
              <p:cNvSpPr>
                <a:spLocks/>
              </p:cNvSpPr>
              <p:nvPr/>
            </p:nvSpPr>
            <p:spPr bwMode="auto">
              <a:xfrm>
                <a:off x="139" y="0"/>
                <a:ext cx="744" cy="491"/>
              </a:xfrm>
              <a:custGeom>
                <a:avLst/>
                <a:gdLst/>
                <a:ahLst/>
                <a:cxnLst>
                  <a:cxn ang="0">
                    <a:pos x="0" y="637"/>
                  </a:cxn>
                  <a:cxn ang="0">
                    <a:pos x="503" y="0"/>
                  </a:cxn>
                  <a:cxn ang="0">
                    <a:pos x="1021" y="672"/>
                  </a:cxn>
                </a:cxnLst>
                <a:rect l="0" t="0" r="r" b="b"/>
                <a:pathLst>
                  <a:path w="1021" h="672">
                    <a:moveTo>
                      <a:pt x="0" y="637"/>
                    </a:moveTo>
                    <a:lnTo>
                      <a:pt x="503" y="0"/>
                    </a:lnTo>
                    <a:lnTo>
                      <a:pt x="1021" y="672"/>
                    </a:lnTo>
                  </a:path>
                </a:pathLst>
              </a:custGeom>
              <a:noFill/>
              <a:ln w="22225" cap="flat" cmpd="sng">
                <a:solidFill>
                  <a:srgbClr val="FF6600"/>
                </a:solidFill>
                <a:prstDash val="dash"/>
                <a:round/>
                <a:headEnd/>
                <a:tailEnd/>
              </a:ln>
              <a:effectLst/>
            </p:spPr>
            <p:txBody>
              <a:bodyPr/>
              <a:lstStyle/>
              <a:p>
                <a:endParaRPr lang="zh-CN" altLang="en-US"/>
              </a:p>
            </p:txBody>
          </p:sp>
          <p:sp>
            <p:nvSpPr>
              <p:cNvPr id="14343" name="AutoShape 21"/>
              <p:cNvSpPr>
                <a:spLocks noChangeArrowheads="1"/>
              </p:cNvSpPr>
              <p:nvPr/>
            </p:nvSpPr>
            <p:spPr bwMode="auto">
              <a:xfrm>
                <a:off x="0" y="396"/>
                <a:ext cx="1006" cy="364"/>
              </a:xfrm>
              <a:prstGeom prst="roundRect">
                <a:avLst>
                  <a:gd name="adj" fmla="val 16667"/>
                </a:avLst>
              </a:prstGeom>
              <a:gradFill rotWithShape="1">
                <a:gsLst>
                  <a:gs pos="0">
                    <a:srgbClr val="CC0000"/>
                  </a:gs>
                  <a:gs pos="100000">
                    <a:srgbClr val="5E0000"/>
                  </a:gs>
                </a:gsLst>
                <a:lin ang="2700000" scaled="1"/>
              </a:gradFill>
              <a:ln w="9525">
                <a:noFill/>
                <a:round/>
                <a:headEnd/>
                <a:tailEnd/>
              </a:ln>
              <a:effectLst>
                <a:outerShdw dist="17961" dir="2700000" algn="ctr" rotWithShape="0">
                  <a:schemeClr val="tx1">
                    <a:alpha val="50000"/>
                  </a:schemeClr>
                </a:outerShdw>
              </a:effectLst>
            </p:spPr>
            <p:txBody>
              <a:bodyPr wrap="none" anchor="ctr"/>
              <a:lstStyle/>
              <a:p>
                <a:pPr eaLnBrk="0" hangingPunct="0"/>
                <a:endParaRPr lang="zh-CN" altLang="en-US">
                  <a:latin typeface="Calibri" pitchFamily="34" charset="0"/>
                </a:endParaRPr>
              </a:p>
            </p:txBody>
          </p:sp>
          <p:sp>
            <p:nvSpPr>
              <p:cNvPr id="14344" name="AutoShape 22"/>
              <p:cNvSpPr>
                <a:spLocks noChangeArrowheads="1"/>
              </p:cNvSpPr>
              <p:nvPr/>
            </p:nvSpPr>
            <p:spPr bwMode="auto">
              <a:xfrm>
                <a:off x="24" y="427"/>
                <a:ext cx="958" cy="302"/>
              </a:xfrm>
              <a:prstGeom prst="roundRect">
                <a:avLst>
                  <a:gd name="adj" fmla="val 16667"/>
                </a:avLst>
              </a:prstGeom>
              <a:solidFill>
                <a:schemeClr val="accent1">
                  <a:alpha val="0"/>
                </a:schemeClr>
              </a:solidFill>
              <a:ln w="9525" cmpd="sng">
                <a:solidFill>
                  <a:srgbClr val="FF6600"/>
                </a:solidFill>
                <a:prstDash val="lgDash"/>
                <a:round/>
                <a:headEnd/>
                <a:tailEnd/>
              </a:ln>
              <a:effectLst/>
            </p:spPr>
            <p:txBody>
              <a:bodyPr vert="eaVert" wrap="none" anchor="ctr"/>
              <a:lstStyle/>
              <a:p>
                <a:pPr algn="ctr" eaLnBrk="0" hangingPunct="0"/>
                <a:endParaRPr lang="zh-CN" altLang="en-US">
                  <a:latin typeface="Calibri" pitchFamily="34" charset="0"/>
                </a:endParaRPr>
              </a:p>
            </p:txBody>
          </p:sp>
          <p:sp>
            <p:nvSpPr>
              <p:cNvPr id="14345" name="WordArt 23"/>
              <p:cNvSpPr>
                <a:spLocks noChangeArrowheads="1" noChangeShapeType="1" noTextEdit="1"/>
              </p:cNvSpPr>
              <p:nvPr/>
            </p:nvSpPr>
            <p:spPr bwMode="auto">
              <a:xfrm>
                <a:off x="122" y="505"/>
                <a:ext cx="752" cy="150"/>
              </a:xfrm>
              <a:prstGeom prst="rect">
                <a:avLst/>
              </a:prstGeom>
            </p:spPr>
            <p:txBody>
              <a:bodyPr wrap="none" fromWordArt="1">
                <a:prstTxWarp prst="textPlain">
                  <a:avLst>
                    <a:gd name="adj" fmla="val 50000"/>
                  </a:avLst>
                </a:prstTxWarp>
              </a:bodyPr>
              <a:lstStyle/>
              <a:p>
                <a:pPr algn="ctr"/>
                <a:r>
                  <a:rPr lang="en-US" altLang="zh-CN" sz="3600">
                    <a:ln w="9525">
                      <a:noFill/>
                      <a:round/>
                      <a:headEnd/>
                      <a:tailEnd/>
                    </a:ln>
                    <a:solidFill>
                      <a:srgbClr val="FFFFFF"/>
                    </a:solidFill>
                    <a:latin typeface="张海山锐谐体"/>
                  </a:rPr>
                  <a:t>THANK YOU</a:t>
                </a:r>
                <a:endParaRPr lang="zh-CN" altLang="en-US" sz="3600">
                  <a:ln w="9525">
                    <a:noFill/>
                    <a:round/>
                    <a:headEnd/>
                    <a:tailEnd/>
                  </a:ln>
                  <a:solidFill>
                    <a:srgbClr val="FFFFFF"/>
                  </a:solidFill>
                  <a:latin typeface="张海山锐谐体"/>
                </a:endParaRPr>
              </a:p>
            </p:txBody>
          </p:sp>
        </p:grpSp>
        <p:sp>
          <p:nvSpPr>
            <p:cNvPr id="14346" name="Rectangle 24"/>
            <p:cNvSpPr>
              <a:spLocks noChangeArrowheads="1"/>
            </p:cNvSpPr>
            <p:nvPr/>
          </p:nvSpPr>
          <p:spPr bwMode="auto">
            <a:xfrm>
              <a:off x="0" y="0"/>
              <a:ext cx="1007" cy="759"/>
            </a:xfrm>
            <a:prstGeom prst="rect">
              <a:avLst/>
            </a:prstGeom>
            <a:solidFill>
              <a:schemeClr val="accent1">
                <a:alpha val="0"/>
              </a:schemeClr>
            </a:solidFill>
            <a:ln w="9525">
              <a:noFill/>
              <a:miter lim="800000"/>
              <a:headEnd/>
              <a:tailEnd/>
            </a:ln>
            <a:effectLst/>
          </p:spPr>
          <p:txBody>
            <a:bodyPr wrap="none" anchor="ctr"/>
            <a:lstStyle/>
            <a:p>
              <a:pPr eaLnBrk="0" hangingPunct="0"/>
              <a:endParaRPr lang="zh-CN" altLang="en-US">
                <a:latin typeface="Calibri" pitchFamily="34" charset="0"/>
              </a:endParaRPr>
            </a:p>
          </p:txBody>
        </p:sp>
      </p:grpSp>
      <p:sp>
        <p:nvSpPr>
          <p:cNvPr id="14347" name="Line 25"/>
          <p:cNvSpPr>
            <a:spLocks noChangeShapeType="1"/>
          </p:cNvSpPr>
          <p:nvPr/>
        </p:nvSpPr>
        <p:spPr bwMode="auto">
          <a:xfrm>
            <a:off x="1" y="2532063"/>
            <a:ext cx="27388" cy="0"/>
          </a:xfrm>
          <a:prstGeom prst="line">
            <a:avLst/>
          </a:prstGeom>
          <a:noFill/>
          <a:ln w="9525" cmpd="sng">
            <a:solidFill>
              <a:srgbClr val="FF6600"/>
            </a:solidFill>
            <a:prstDash val="lgDash"/>
            <a:round/>
            <a:headEnd/>
            <a:tailEnd/>
          </a:ln>
          <a:effectLst/>
        </p:spPr>
        <p:txBody>
          <a:bodyPr/>
          <a:lstStyle/>
          <a:p>
            <a:endParaRPr lang="zh-CN" altLang="en-US"/>
          </a:p>
        </p:txBody>
      </p:sp>
      <p:sp>
        <p:nvSpPr>
          <p:cNvPr id="14348" name="Line 26"/>
          <p:cNvSpPr>
            <a:spLocks noChangeShapeType="1"/>
          </p:cNvSpPr>
          <p:nvPr/>
        </p:nvSpPr>
        <p:spPr bwMode="auto">
          <a:xfrm>
            <a:off x="59539" y="2532064"/>
            <a:ext cx="0" cy="4281487"/>
          </a:xfrm>
          <a:prstGeom prst="line">
            <a:avLst/>
          </a:prstGeom>
          <a:noFill/>
          <a:ln w="9525" cmpd="sng">
            <a:solidFill>
              <a:srgbClr val="FF6600"/>
            </a:solidFill>
            <a:prstDash val="lgDash"/>
            <a:round/>
            <a:headEnd/>
            <a:tailEnd/>
          </a:ln>
          <a:effectLst/>
        </p:spPr>
        <p:txBody>
          <a:bodyPr/>
          <a:lstStyle/>
          <a:p>
            <a:endParaRPr lang="zh-CN" altLang="en-US"/>
          </a:p>
        </p:txBody>
      </p:sp>
      <p:sp>
        <p:nvSpPr>
          <p:cNvPr id="14349" name="Line 27"/>
          <p:cNvSpPr>
            <a:spLocks noChangeShapeType="1"/>
          </p:cNvSpPr>
          <p:nvPr/>
        </p:nvSpPr>
        <p:spPr bwMode="auto">
          <a:xfrm flipH="1">
            <a:off x="55967" y="6781800"/>
            <a:ext cx="9016586" cy="6350"/>
          </a:xfrm>
          <a:prstGeom prst="line">
            <a:avLst/>
          </a:prstGeom>
          <a:noFill/>
          <a:ln w="9525" cmpd="sng">
            <a:solidFill>
              <a:srgbClr val="FF6600"/>
            </a:solidFill>
            <a:prstDash val="lgDash"/>
            <a:round/>
            <a:headEnd/>
            <a:tailEnd/>
          </a:ln>
          <a:effectLst/>
        </p:spPr>
        <p:txBody>
          <a:bodyPr/>
          <a:lstStyle/>
          <a:p>
            <a:endParaRPr lang="zh-CN" altLang="en-US"/>
          </a:p>
        </p:txBody>
      </p:sp>
      <p:sp>
        <p:nvSpPr>
          <p:cNvPr id="14350" name="Line 28"/>
          <p:cNvSpPr>
            <a:spLocks noChangeShapeType="1"/>
          </p:cNvSpPr>
          <p:nvPr/>
        </p:nvSpPr>
        <p:spPr bwMode="auto">
          <a:xfrm>
            <a:off x="9090415" y="101600"/>
            <a:ext cx="0" cy="3327400"/>
          </a:xfrm>
          <a:prstGeom prst="line">
            <a:avLst/>
          </a:prstGeom>
          <a:noFill/>
          <a:ln w="9525" cmpd="sng">
            <a:solidFill>
              <a:srgbClr val="FF6600"/>
            </a:solidFill>
            <a:prstDash val="lgDash"/>
            <a:round/>
            <a:headEnd/>
            <a:tailEnd/>
          </a:ln>
          <a:effectLst/>
        </p:spPr>
        <p:txBody>
          <a:bodyPr/>
          <a:lstStyle/>
          <a:p>
            <a:endParaRPr lang="zh-CN" altLang="en-US"/>
          </a:p>
        </p:txBody>
      </p:sp>
      <p:sp>
        <p:nvSpPr>
          <p:cNvPr id="14351" name="Line 29"/>
          <p:cNvSpPr>
            <a:spLocks noChangeShapeType="1"/>
          </p:cNvSpPr>
          <p:nvPr/>
        </p:nvSpPr>
        <p:spPr bwMode="auto">
          <a:xfrm flipH="1">
            <a:off x="55967" y="90488"/>
            <a:ext cx="9028494" cy="6350"/>
          </a:xfrm>
          <a:prstGeom prst="line">
            <a:avLst/>
          </a:prstGeom>
          <a:noFill/>
          <a:ln w="9525" cmpd="sng">
            <a:solidFill>
              <a:srgbClr val="FF6600"/>
            </a:solidFill>
            <a:prstDash val="lgDash"/>
            <a:round/>
            <a:headEnd/>
            <a:tailEnd/>
          </a:ln>
          <a:effectLst/>
        </p:spPr>
        <p:txBody>
          <a:bodyPr/>
          <a:lstStyle/>
          <a:p>
            <a:endParaRPr lang="zh-CN" altLang="en-US"/>
          </a:p>
        </p:txBody>
      </p:sp>
      <p:sp>
        <p:nvSpPr>
          <p:cNvPr id="14352" name="Line 30"/>
          <p:cNvSpPr>
            <a:spLocks noChangeShapeType="1"/>
          </p:cNvSpPr>
          <p:nvPr/>
        </p:nvSpPr>
        <p:spPr bwMode="auto">
          <a:xfrm>
            <a:off x="59539" y="101601"/>
            <a:ext cx="0" cy="2390775"/>
          </a:xfrm>
          <a:prstGeom prst="line">
            <a:avLst/>
          </a:prstGeom>
          <a:noFill/>
          <a:ln w="9525" cmpd="sng">
            <a:solidFill>
              <a:srgbClr val="FF6600"/>
            </a:solidFill>
            <a:prstDash val="lgDash"/>
            <a:round/>
            <a:headEnd/>
            <a:tailEnd/>
          </a:ln>
          <a:effectLst/>
        </p:spPr>
        <p:txBody>
          <a:bodyPr/>
          <a:lstStyle/>
          <a:p>
            <a:endParaRPr lang="zh-CN" altLang="en-US"/>
          </a:p>
        </p:txBody>
      </p:sp>
      <p:sp>
        <p:nvSpPr>
          <p:cNvPr id="14353" name="Line 31"/>
          <p:cNvSpPr>
            <a:spLocks noChangeShapeType="1"/>
          </p:cNvSpPr>
          <p:nvPr/>
        </p:nvSpPr>
        <p:spPr bwMode="auto">
          <a:xfrm>
            <a:off x="9090415" y="3429000"/>
            <a:ext cx="0" cy="3327400"/>
          </a:xfrm>
          <a:prstGeom prst="line">
            <a:avLst/>
          </a:prstGeom>
          <a:noFill/>
          <a:ln w="9525" cmpd="sng">
            <a:solidFill>
              <a:srgbClr val="FF6600"/>
            </a:solidFill>
            <a:prstDash val="lgDash"/>
            <a:round/>
            <a:headEnd/>
            <a:tailEnd/>
          </a:ln>
          <a:effectLst/>
        </p:spPr>
        <p:txBody>
          <a:bodyPr/>
          <a:lstStyle/>
          <a:p>
            <a:endParaRPr lang="zh-CN" altLang="en-US"/>
          </a:p>
        </p:txBody>
      </p:sp>
      <p:grpSp>
        <p:nvGrpSpPr>
          <p:cNvPr id="4" name="Group 18"/>
          <p:cNvGrpSpPr>
            <a:grpSpLocks/>
          </p:cNvGrpSpPr>
          <p:nvPr/>
        </p:nvGrpSpPr>
        <p:grpSpPr bwMode="auto">
          <a:xfrm>
            <a:off x="5539508" y="3352801"/>
            <a:ext cx="228630" cy="301625"/>
            <a:chOff x="0" y="0"/>
            <a:chExt cx="150" cy="150"/>
          </a:xfrm>
        </p:grpSpPr>
        <p:grpSp>
          <p:nvGrpSpPr>
            <p:cNvPr id="5" name="Group 19"/>
            <p:cNvGrpSpPr>
              <a:grpSpLocks/>
            </p:cNvGrpSpPr>
            <p:nvPr/>
          </p:nvGrpSpPr>
          <p:grpSpPr bwMode="auto">
            <a:xfrm>
              <a:off x="0" y="0"/>
              <a:ext cx="150" cy="150"/>
              <a:chOff x="0" y="0"/>
              <a:chExt cx="150" cy="150"/>
            </a:xfrm>
          </p:grpSpPr>
          <p:sp>
            <p:nvSpPr>
              <p:cNvPr id="14356" name="Oval 34"/>
              <p:cNvSpPr>
                <a:spLocks noChangeArrowheads="1"/>
              </p:cNvSpPr>
              <p:nvPr/>
            </p:nvSpPr>
            <p:spPr bwMode="auto">
              <a:xfrm>
                <a:off x="0" y="0"/>
                <a:ext cx="150" cy="150"/>
              </a:xfrm>
              <a:prstGeom prst="ellipse">
                <a:avLst/>
              </a:prstGeom>
              <a:gradFill rotWithShape="1">
                <a:gsLst>
                  <a:gs pos="0">
                    <a:srgbClr val="CC0000"/>
                  </a:gs>
                  <a:gs pos="100000">
                    <a:srgbClr val="5E0000"/>
                  </a:gs>
                </a:gsLst>
                <a:lin ang="2700000" scaled="1"/>
              </a:gradFill>
              <a:ln w="9525">
                <a:noFill/>
                <a:round/>
                <a:headEnd/>
                <a:tailEnd/>
              </a:ln>
              <a:effectLst>
                <a:outerShdw dist="17961" dir="2700000" algn="ctr" rotWithShape="0">
                  <a:schemeClr val="tx1">
                    <a:alpha val="50000"/>
                  </a:schemeClr>
                </a:outerShdw>
              </a:effectLst>
            </p:spPr>
            <p:txBody>
              <a:bodyPr wrap="none" anchor="ctr"/>
              <a:lstStyle/>
              <a:p>
                <a:pPr eaLnBrk="0" hangingPunct="0"/>
                <a:endParaRPr lang="zh-CN" altLang="en-US">
                  <a:latin typeface="Calibri" pitchFamily="34" charset="0"/>
                </a:endParaRPr>
              </a:p>
            </p:txBody>
          </p:sp>
          <p:sp>
            <p:nvSpPr>
              <p:cNvPr id="14357" name="Oval 35"/>
              <p:cNvSpPr>
                <a:spLocks noChangeArrowheads="1"/>
              </p:cNvSpPr>
              <p:nvPr/>
            </p:nvSpPr>
            <p:spPr bwMode="auto">
              <a:xfrm>
                <a:off x="13" y="13"/>
                <a:ext cx="124" cy="124"/>
              </a:xfrm>
              <a:prstGeom prst="ellipse">
                <a:avLst/>
              </a:prstGeom>
              <a:solidFill>
                <a:schemeClr val="accent1">
                  <a:alpha val="0"/>
                </a:schemeClr>
              </a:solidFill>
              <a:ln w="9525" cmpd="sng">
                <a:solidFill>
                  <a:srgbClr val="FF6600"/>
                </a:solidFill>
                <a:prstDash val="dash"/>
                <a:round/>
                <a:headEnd/>
                <a:tailEnd/>
              </a:ln>
              <a:effectLst/>
            </p:spPr>
            <p:txBody>
              <a:bodyPr wrap="none" anchor="ctr"/>
              <a:lstStyle/>
              <a:p>
                <a:pPr eaLnBrk="0" hangingPunct="0"/>
                <a:endParaRPr lang="zh-CN" altLang="en-US">
                  <a:latin typeface="Calibri" pitchFamily="34" charset="0"/>
                </a:endParaRPr>
              </a:p>
            </p:txBody>
          </p:sp>
        </p:grpSp>
        <p:sp>
          <p:nvSpPr>
            <p:cNvPr id="14358" name="WordArt 36"/>
            <p:cNvSpPr>
              <a:spLocks noChangeArrowheads="1" noChangeShapeType="1" noTextEdit="1"/>
            </p:cNvSpPr>
            <p:nvPr/>
          </p:nvSpPr>
          <p:spPr bwMode="auto">
            <a:xfrm>
              <a:off x="49" y="50"/>
              <a:ext cx="52" cy="50"/>
            </a:xfrm>
            <a:prstGeom prst="rect">
              <a:avLst/>
            </a:prstGeom>
          </p:spPr>
          <p:txBody>
            <a:bodyPr wrap="none" fromWordArt="1">
              <a:prstTxWarp prst="textPlain">
                <a:avLst>
                  <a:gd name="adj" fmla="val 50000"/>
                </a:avLst>
              </a:prstTxWarp>
            </a:bodyPr>
            <a:lstStyle/>
            <a:p>
              <a:pPr algn="ctr"/>
              <a:r>
                <a:rPr lang="en-US" altLang="zh-CN" sz="3600">
                  <a:ln w="9525">
                    <a:noFill/>
                    <a:round/>
                    <a:headEnd/>
                    <a:tailEnd/>
                  </a:ln>
                  <a:solidFill>
                    <a:srgbClr val="FFFFFF"/>
                  </a:solidFill>
                  <a:latin typeface="张海山锐谐体"/>
                </a:rPr>
                <a:t>X</a:t>
              </a:r>
              <a:endParaRPr lang="zh-CN" altLang="en-US" sz="3600">
                <a:ln w="9525">
                  <a:noFill/>
                  <a:round/>
                  <a:headEnd/>
                  <a:tailEnd/>
                </a:ln>
                <a:solidFill>
                  <a:srgbClr val="FFFFFF"/>
                </a:solidFill>
                <a:latin typeface="张海山锐谐体"/>
              </a:endParaRPr>
            </a:p>
          </p:txBody>
        </p:sp>
      </p:grpSp>
      <p:sp>
        <p:nvSpPr>
          <p:cNvPr id="14359" name="Text Box 37"/>
          <p:cNvSpPr txBox="1">
            <a:spLocks noChangeArrowheads="1"/>
          </p:cNvSpPr>
          <p:nvPr/>
        </p:nvSpPr>
        <p:spPr bwMode="auto">
          <a:xfrm>
            <a:off x="3812878" y="2486025"/>
            <a:ext cx="2031325" cy="1200329"/>
          </a:xfrm>
          <a:prstGeom prst="rect">
            <a:avLst/>
          </a:prstGeom>
          <a:noFill/>
          <a:ln w="9525">
            <a:noFill/>
            <a:miter lim="800000"/>
            <a:headEnd/>
            <a:tailEnd/>
          </a:ln>
          <a:effectLst>
            <a:outerShdw dist="28398" dir="3806097" algn="ctr" rotWithShape="0">
              <a:srgbClr val="031327"/>
            </a:outerShdw>
          </a:effectLst>
        </p:spPr>
        <p:txBody>
          <a:bodyPr wrap="none">
            <a:spAutoFit/>
          </a:bodyPr>
          <a:lstStyle/>
          <a:p>
            <a:pPr eaLnBrk="0" hangingPunct="0"/>
            <a:r>
              <a:rPr lang="zh-CN" altLang="en-US" sz="7200" dirty="0">
                <a:solidFill>
                  <a:schemeClr val="accent2">
                    <a:lumMod val="60000"/>
                    <a:lumOff val="40000"/>
                  </a:schemeClr>
                </a:solidFill>
                <a:latin typeface="张海山锐谐体" pitchFamily="2" charset="-122"/>
                <a:ea typeface="张海山锐谐体" pitchFamily="2" charset="-122"/>
              </a:rPr>
              <a:t>谢谢</a:t>
            </a:r>
          </a:p>
        </p:txBody>
      </p:sp>
    </p:spTree>
  </p:cSld>
  <p:clrMapOvr>
    <a:masterClrMapping/>
  </p:clrMapOvr>
  <p:transition advClick="0" advTm="1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347"/>
                                        </p:tgtEl>
                                        <p:attrNameLst>
                                          <p:attrName>style.visibility</p:attrName>
                                        </p:attrNameLst>
                                      </p:cBhvr>
                                      <p:to>
                                        <p:strVal val="visible"/>
                                      </p:to>
                                    </p:set>
                                    <p:animEffect transition="in" filter="wipe(left)">
                                      <p:cBhvr>
                                        <p:cTn id="7" dur="300"/>
                                        <p:tgtEl>
                                          <p:spTgt spid="14347"/>
                                        </p:tgtEl>
                                      </p:cBhvr>
                                    </p:animEffect>
                                  </p:childTnLst>
                                </p:cTn>
                              </p:par>
                              <p:par>
                                <p:cTn id="8" presetID="22" presetClass="exit" presetSubtype="4" fill="hold" grpId="1" nodeType="withEffect">
                                  <p:stCondLst>
                                    <p:cond delay="300"/>
                                  </p:stCondLst>
                                  <p:childTnLst>
                                    <p:animEffect transition="out" filter="wipe(down)">
                                      <p:cBhvr>
                                        <p:cTn id="9" dur="300"/>
                                        <p:tgtEl>
                                          <p:spTgt spid="14347"/>
                                        </p:tgtEl>
                                      </p:cBhvr>
                                    </p:animEffect>
                                    <p:set>
                                      <p:cBhvr>
                                        <p:cTn id="10" dur="1" fill="hold">
                                          <p:stCondLst>
                                            <p:cond delay="299"/>
                                          </p:stCondLst>
                                        </p:cTn>
                                        <p:tgtEl>
                                          <p:spTgt spid="14347"/>
                                        </p:tgtEl>
                                        <p:attrNameLst>
                                          <p:attrName>style.visibility</p:attrName>
                                        </p:attrNameLst>
                                      </p:cBhvr>
                                      <p:to>
                                        <p:strVal val="hidden"/>
                                      </p:to>
                                    </p:set>
                                  </p:childTnLst>
                                </p:cTn>
                              </p:par>
                              <p:par>
                                <p:cTn id="11" presetID="22" presetClass="entr" presetSubtype="4" fill="hold" grpId="0" nodeType="withEffect">
                                  <p:stCondLst>
                                    <p:cond delay="300"/>
                                  </p:stCondLst>
                                  <p:childTnLst>
                                    <p:set>
                                      <p:cBhvr>
                                        <p:cTn id="12" dur="1" fill="hold">
                                          <p:stCondLst>
                                            <p:cond delay="0"/>
                                          </p:stCondLst>
                                        </p:cTn>
                                        <p:tgtEl>
                                          <p:spTgt spid="14352"/>
                                        </p:tgtEl>
                                        <p:attrNameLst>
                                          <p:attrName>style.visibility</p:attrName>
                                        </p:attrNameLst>
                                      </p:cBhvr>
                                      <p:to>
                                        <p:strVal val="visible"/>
                                      </p:to>
                                    </p:set>
                                    <p:animEffect transition="in" filter="wipe(down)">
                                      <p:cBhvr>
                                        <p:cTn id="13" dur="300"/>
                                        <p:tgtEl>
                                          <p:spTgt spid="14352"/>
                                        </p:tgtEl>
                                      </p:cBhvr>
                                    </p:animEffect>
                                  </p:childTnLst>
                                </p:cTn>
                              </p:par>
                              <p:par>
                                <p:cTn id="14" presetID="22" presetClass="entr" presetSubtype="1" fill="hold" grpId="0" nodeType="withEffect">
                                  <p:stCondLst>
                                    <p:cond delay="300"/>
                                  </p:stCondLst>
                                  <p:childTnLst>
                                    <p:set>
                                      <p:cBhvr>
                                        <p:cTn id="15" dur="1" fill="hold">
                                          <p:stCondLst>
                                            <p:cond delay="0"/>
                                          </p:stCondLst>
                                        </p:cTn>
                                        <p:tgtEl>
                                          <p:spTgt spid="14348"/>
                                        </p:tgtEl>
                                        <p:attrNameLst>
                                          <p:attrName>style.visibility</p:attrName>
                                        </p:attrNameLst>
                                      </p:cBhvr>
                                      <p:to>
                                        <p:strVal val="visible"/>
                                      </p:to>
                                    </p:set>
                                    <p:animEffect transition="in" filter="wipe(up)">
                                      <p:cBhvr>
                                        <p:cTn id="16" dur="300"/>
                                        <p:tgtEl>
                                          <p:spTgt spid="14348"/>
                                        </p:tgtEl>
                                      </p:cBhvr>
                                    </p:animEffect>
                                  </p:childTnLst>
                                </p:cTn>
                              </p:par>
                              <p:par>
                                <p:cTn id="17" presetID="22" presetClass="entr" presetSubtype="8" fill="hold" grpId="0" nodeType="withEffect">
                                  <p:stCondLst>
                                    <p:cond delay="600"/>
                                  </p:stCondLst>
                                  <p:childTnLst>
                                    <p:set>
                                      <p:cBhvr>
                                        <p:cTn id="18" dur="1" fill="hold">
                                          <p:stCondLst>
                                            <p:cond delay="0"/>
                                          </p:stCondLst>
                                        </p:cTn>
                                        <p:tgtEl>
                                          <p:spTgt spid="14351"/>
                                        </p:tgtEl>
                                        <p:attrNameLst>
                                          <p:attrName>style.visibility</p:attrName>
                                        </p:attrNameLst>
                                      </p:cBhvr>
                                      <p:to>
                                        <p:strVal val="visible"/>
                                      </p:to>
                                    </p:set>
                                    <p:animEffect transition="in" filter="wipe(left)">
                                      <p:cBhvr>
                                        <p:cTn id="19" dur="300"/>
                                        <p:tgtEl>
                                          <p:spTgt spid="14351"/>
                                        </p:tgtEl>
                                      </p:cBhvr>
                                    </p:animEffect>
                                  </p:childTnLst>
                                </p:cTn>
                              </p:par>
                              <p:par>
                                <p:cTn id="20" presetID="22" presetClass="entr" presetSubtype="8" fill="hold" grpId="0" nodeType="withEffect">
                                  <p:stCondLst>
                                    <p:cond delay="600"/>
                                  </p:stCondLst>
                                  <p:childTnLst>
                                    <p:set>
                                      <p:cBhvr>
                                        <p:cTn id="21" dur="1" fill="hold">
                                          <p:stCondLst>
                                            <p:cond delay="0"/>
                                          </p:stCondLst>
                                        </p:cTn>
                                        <p:tgtEl>
                                          <p:spTgt spid="14349"/>
                                        </p:tgtEl>
                                        <p:attrNameLst>
                                          <p:attrName>style.visibility</p:attrName>
                                        </p:attrNameLst>
                                      </p:cBhvr>
                                      <p:to>
                                        <p:strVal val="visible"/>
                                      </p:to>
                                    </p:set>
                                    <p:animEffect transition="in" filter="wipe(left)">
                                      <p:cBhvr>
                                        <p:cTn id="22" dur="300"/>
                                        <p:tgtEl>
                                          <p:spTgt spid="14349"/>
                                        </p:tgtEl>
                                      </p:cBhvr>
                                    </p:animEffect>
                                  </p:childTnLst>
                                </p:cTn>
                              </p:par>
                              <p:par>
                                <p:cTn id="23" presetID="22" presetClass="entr" presetSubtype="1" fill="hold" grpId="0" nodeType="withEffect">
                                  <p:stCondLst>
                                    <p:cond delay="900"/>
                                  </p:stCondLst>
                                  <p:childTnLst>
                                    <p:set>
                                      <p:cBhvr>
                                        <p:cTn id="24" dur="1" fill="hold">
                                          <p:stCondLst>
                                            <p:cond delay="0"/>
                                          </p:stCondLst>
                                        </p:cTn>
                                        <p:tgtEl>
                                          <p:spTgt spid="14350"/>
                                        </p:tgtEl>
                                        <p:attrNameLst>
                                          <p:attrName>style.visibility</p:attrName>
                                        </p:attrNameLst>
                                      </p:cBhvr>
                                      <p:to>
                                        <p:strVal val="visible"/>
                                      </p:to>
                                    </p:set>
                                    <p:animEffect transition="in" filter="wipe(up)">
                                      <p:cBhvr>
                                        <p:cTn id="25" dur="300"/>
                                        <p:tgtEl>
                                          <p:spTgt spid="14350"/>
                                        </p:tgtEl>
                                      </p:cBhvr>
                                    </p:animEffect>
                                  </p:childTnLst>
                                </p:cTn>
                              </p:par>
                              <p:par>
                                <p:cTn id="26" presetID="22" presetClass="entr" presetSubtype="4" fill="hold" grpId="0" nodeType="withEffect">
                                  <p:stCondLst>
                                    <p:cond delay="900"/>
                                  </p:stCondLst>
                                  <p:childTnLst>
                                    <p:set>
                                      <p:cBhvr>
                                        <p:cTn id="27" dur="1" fill="hold">
                                          <p:stCondLst>
                                            <p:cond delay="0"/>
                                          </p:stCondLst>
                                        </p:cTn>
                                        <p:tgtEl>
                                          <p:spTgt spid="14353"/>
                                        </p:tgtEl>
                                        <p:attrNameLst>
                                          <p:attrName>style.visibility</p:attrName>
                                        </p:attrNameLst>
                                      </p:cBhvr>
                                      <p:to>
                                        <p:strVal val="visible"/>
                                      </p:to>
                                    </p:set>
                                    <p:animEffect transition="in" filter="wipe(down)">
                                      <p:cBhvr>
                                        <p:cTn id="28" dur="300"/>
                                        <p:tgtEl>
                                          <p:spTgt spid="14353"/>
                                        </p:tgtEl>
                                      </p:cBhvr>
                                    </p:animEffect>
                                  </p:childTnLst>
                                </p:cTn>
                              </p:par>
                              <p:par>
                                <p:cTn id="29" presetID="2" presetClass="entr" presetSubtype="1" fill="hold" grpId="0" nodeType="withEffect">
                                  <p:stCondLst>
                                    <p:cond delay="1200"/>
                                  </p:stCondLst>
                                  <p:childTnLst>
                                    <p:set>
                                      <p:cBhvr>
                                        <p:cTn id="30" dur="1" fill="hold">
                                          <p:stCondLst>
                                            <p:cond delay="0"/>
                                          </p:stCondLst>
                                        </p:cTn>
                                        <p:tgtEl>
                                          <p:spTgt spid="14339"/>
                                        </p:tgtEl>
                                        <p:attrNameLst>
                                          <p:attrName>style.visibility</p:attrName>
                                        </p:attrNameLst>
                                      </p:cBhvr>
                                      <p:to>
                                        <p:strVal val="visible"/>
                                      </p:to>
                                    </p:set>
                                    <p:anim calcmode="lin" valueType="num">
                                      <p:cBhvr additive="base">
                                        <p:cTn id="31" dur="200" fill="hold"/>
                                        <p:tgtEl>
                                          <p:spTgt spid="14339"/>
                                        </p:tgtEl>
                                        <p:attrNameLst>
                                          <p:attrName>ppt_x</p:attrName>
                                        </p:attrNameLst>
                                      </p:cBhvr>
                                      <p:tavLst>
                                        <p:tav tm="0">
                                          <p:val>
                                            <p:strVal val="#ppt_x"/>
                                          </p:val>
                                        </p:tav>
                                        <p:tav tm="100000">
                                          <p:val>
                                            <p:strVal val="#ppt_x"/>
                                          </p:val>
                                        </p:tav>
                                      </p:tavLst>
                                    </p:anim>
                                    <p:anim calcmode="lin" valueType="num">
                                      <p:cBhvr additive="base">
                                        <p:cTn id="32" dur="200" fill="hold"/>
                                        <p:tgtEl>
                                          <p:spTgt spid="14339"/>
                                        </p:tgtEl>
                                        <p:attrNameLst>
                                          <p:attrName>ppt_y</p:attrName>
                                        </p:attrNameLst>
                                      </p:cBhvr>
                                      <p:tavLst>
                                        <p:tav tm="0">
                                          <p:val>
                                            <p:strVal val="0-#ppt_h/2"/>
                                          </p:val>
                                        </p:tav>
                                        <p:tav tm="100000">
                                          <p:val>
                                            <p:strVal val="#ppt_y"/>
                                          </p:val>
                                        </p:tav>
                                      </p:tavLst>
                                    </p:anim>
                                  </p:childTnLst>
                                </p:cTn>
                              </p:par>
                              <p:par>
                                <p:cTn id="33" presetID="8" presetClass="emph" presetSubtype="0" fill="hold" grpId="1" nodeType="withEffect">
                                  <p:stCondLst>
                                    <p:cond delay="1200"/>
                                  </p:stCondLst>
                                  <p:childTnLst>
                                    <p:animRot by="-599880">
                                      <p:cBhvr>
                                        <p:cTn id="34" dur="100" fill="hold"/>
                                        <p:tgtEl>
                                          <p:spTgt spid="14339"/>
                                        </p:tgtEl>
                                        <p:attrNameLst>
                                          <p:attrName>r</p:attrName>
                                        </p:attrNameLst>
                                      </p:cBhvr>
                                    </p:animRot>
                                  </p:childTnLst>
                                </p:cTn>
                              </p:par>
                              <p:par>
                                <p:cTn id="35" presetID="8" presetClass="emph" presetSubtype="0" fill="hold" grpId="2" nodeType="withEffect">
                                  <p:stCondLst>
                                    <p:cond delay="1400"/>
                                  </p:stCondLst>
                                  <p:childTnLst>
                                    <p:animRot by="600000">
                                      <p:cBhvr>
                                        <p:cTn id="36" dur="100" fill="hold"/>
                                        <p:tgtEl>
                                          <p:spTgt spid="14339"/>
                                        </p:tgtEl>
                                        <p:attrNameLst>
                                          <p:attrName>r</p:attrName>
                                        </p:attrNameLst>
                                      </p:cBhvr>
                                    </p:animRot>
                                  </p:childTnLst>
                                </p:cTn>
                              </p:par>
                              <p:par>
                                <p:cTn id="37" presetID="2" presetClass="entr" presetSubtype="4" fill="hold" grpId="0" nodeType="withEffect">
                                  <p:stCondLst>
                                    <p:cond delay="1500"/>
                                  </p:stCondLst>
                                  <p:childTnLst>
                                    <p:set>
                                      <p:cBhvr>
                                        <p:cTn id="38" dur="1" fill="hold">
                                          <p:stCondLst>
                                            <p:cond delay="0"/>
                                          </p:stCondLst>
                                        </p:cTn>
                                        <p:tgtEl>
                                          <p:spTgt spid="14338"/>
                                        </p:tgtEl>
                                        <p:attrNameLst>
                                          <p:attrName>style.visibility</p:attrName>
                                        </p:attrNameLst>
                                      </p:cBhvr>
                                      <p:to>
                                        <p:strVal val="visible"/>
                                      </p:to>
                                    </p:set>
                                    <p:anim calcmode="lin" valueType="num">
                                      <p:cBhvr additive="base">
                                        <p:cTn id="39" dur="200" fill="hold"/>
                                        <p:tgtEl>
                                          <p:spTgt spid="14338"/>
                                        </p:tgtEl>
                                        <p:attrNameLst>
                                          <p:attrName>ppt_x</p:attrName>
                                        </p:attrNameLst>
                                      </p:cBhvr>
                                      <p:tavLst>
                                        <p:tav tm="0">
                                          <p:val>
                                            <p:strVal val="#ppt_x"/>
                                          </p:val>
                                        </p:tav>
                                        <p:tav tm="100000">
                                          <p:val>
                                            <p:strVal val="#ppt_x"/>
                                          </p:val>
                                        </p:tav>
                                      </p:tavLst>
                                    </p:anim>
                                    <p:anim calcmode="lin" valueType="num">
                                      <p:cBhvr additive="base">
                                        <p:cTn id="40" dur="200" fill="hold"/>
                                        <p:tgtEl>
                                          <p:spTgt spid="14338"/>
                                        </p:tgtEl>
                                        <p:attrNameLst>
                                          <p:attrName>ppt_y</p:attrName>
                                        </p:attrNameLst>
                                      </p:cBhvr>
                                      <p:tavLst>
                                        <p:tav tm="0">
                                          <p:val>
                                            <p:strVal val="1+#ppt_h/2"/>
                                          </p:val>
                                        </p:tav>
                                        <p:tav tm="100000">
                                          <p:val>
                                            <p:strVal val="#ppt_y"/>
                                          </p:val>
                                        </p:tav>
                                      </p:tavLst>
                                    </p:anim>
                                  </p:childTnLst>
                                </p:cTn>
                              </p:par>
                              <p:par>
                                <p:cTn id="41" presetID="8" presetClass="emph" presetSubtype="0" fill="hold" grpId="1" nodeType="withEffect">
                                  <p:stCondLst>
                                    <p:cond delay="1500"/>
                                  </p:stCondLst>
                                  <p:childTnLst>
                                    <p:animRot by="-1799880">
                                      <p:cBhvr>
                                        <p:cTn id="42" dur="100" fill="hold"/>
                                        <p:tgtEl>
                                          <p:spTgt spid="14338"/>
                                        </p:tgtEl>
                                        <p:attrNameLst>
                                          <p:attrName>r</p:attrName>
                                        </p:attrNameLst>
                                      </p:cBhvr>
                                    </p:animRot>
                                  </p:childTnLst>
                                </p:cTn>
                              </p:par>
                              <p:par>
                                <p:cTn id="43" presetID="8" presetClass="emph" presetSubtype="0" fill="hold" grpId="2" nodeType="withEffect">
                                  <p:stCondLst>
                                    <p:cond delay="1700"/>
                                  </p:stCondLst>
                                  <p:childTnLst>
                                    <p:animRot by="1800000">
                                      <p:cBhvr>
                                        <p:cTn id="44" dur="100" fill="hold"/>
                                        <p:tgtEl>
                                          <p:spTgt spid="14338"/>
                                        </p:tgtEl>
                                        <p:attrNameLst>
                                          <p:attrName>r</p:attrName>
                                        </p:attrNameLst>
                                      </p:cBhvr>
                                    </p:animRot>
                                  </p:childTnLst>
                                </p:cTn>
                              </p:par>
                              <p:par>
                                <p:cTn id="45" presetID="0" presetClass="path" presetSubtype="0" accel="50000" decel="50000" fill="hold" grpId="3" nodeType="withEffect">
                                  <p:stCondLst>
                                    <p:cond delay="1700"/>
                                  </p:stCondLst>
                                  <p:childTnLst>
                                    <p:animMotion origin="layout" path="M 4.16667E-7 3.7037E-7 C -0.00247 -0.01389 -0.00664 -0.02639 -0.01172 -0.03125 C -0.0168 -0.03611 -0.02552 -0.03472 -0.03047 -0.0294 C -0.03542 -0.02407 -0.03906 -0.00602 -0.04141 0.00023 " pathEditMode="relative" rAng="0" ptsTypes="faaf">
                                      <p:cBhvr>
                                        <p:cTn id="46" dur="200" fill="hold"/>
                                        <p:tgtEl>
                                          <p:spTgt spid="14339"/>
                                        </p:tgtEl>
                                        <p:attrNameLst>
                                          <p:attrName>ppt_x,ppt_y</p:attrName>
                                        </p:attrNameLst>
                                      </p:cBhvr>
                                      <p:rCtr x="-19" y="-16"/>
                                    </p:animMotion>
                                  </p:childTnLst>
                                </p:cTn>
                              </p:par>
                              <p:par>
                                <p:cTn id="47" presetID="8" presetClass="emph" presetSubtype="0" autoRev="1" fill="hold" grpId="4" nodeType="withEffect">
                                  <p:stCondLst>
                                    <p:cond delay="1700"/>
                                  </p:stCondLst>
                                  <p:childTnLst>
                                    <p:animRot by="-2399880">
                                      <p:cBhvr>
                                        <p:cTn id="48" dur="200" fill="hold"/>
                                        <p:tgtEl>
                                          <p:spTgt spid="14339"/>
                                        </p:tgtEl>
                                        <p:attrNameLst>
                                          <p:attrName>r</p:attrName>
                                        </p:attrNameLst>
                                      </p:cBhvr>
                                    </p:animRot>
                                  </p:childTnLst>
                                </p:cTn>
                              </p:par>
                              <p:par>
                                <p:cTn id="49" presetID="2" presetClass="entr" presetSubtype="1" fill="hold" grpId="0" nodeType="withEffect">
                                  <p:stCondLst>
                                    <p:cond delay="2100"/>
                                  </p:stCondLst>
                                  <p:childTnLst>
                                    <p:set>
                                      <p:cBhvr>
                                        <p:cTn id="50" dur="1" fill="hold">
                                          <p:stCondLst>
                                            <p:cond delay="0"/>
                                          </p:stCondLst>
                                        </p:cTn>
                                        <p:tgtEl>
                                          <p:spTgt spid="14359"/>
                                        </p:tgtEl>
                                        <p:attrNameLst>
                                          <p:attrName>style.visibility</p:attrName>
                                        </p:attrNameLst>
                                      </p:cBhvr>
                                      <p:to>
                                        <p:strVal val="visible"/>
                                      </p:to>
                                    </p:set>
                                    <p:anim calcmode="lin" valueType="num">
                                      <p:cBhvr additive="base">
                                        <p:cTn id="51" dur="100" fill="hold"/>
                                        <p:tgtEl>
                                          <p:spTgt spid="14359"/>
                                        </p:tgtEl>
                                        <p:attrNameLst>
                                          <p:attrName>ppt_x</p:attrName>
                                        </p:attrNameLst>
                                      </p:cBhvr>
                                      <p:tavLst>
                                        <p:tav tm="0">
                                          <p:val>
                                            <p:strVal val="#ppt_x"/>
                                          </p:val>
                                        </p:tav>
                                        <p:tav tm="100000">
                                          <p:val>
                                            <p:strVal val="#ppt_x"/>
                                          </p:val>
                                        </p:tav>
                                      </p:tavLst>
                                    </p:anim>
                                    <p:anim calcmode="lin" valueType="num">
                                      <p:cBhvr additive="base">
                                        <p:cTn id="52" dur="100" fill="hold"/>
                                        <p:tgtEl>
                                          <p:spTgt spid="14359"/>
                                        </p:tgtEl>
                                        <p:attrNameLst>
                                          <p:attrName>ppt_y</p:attrName>
                                        </p:attrNameLst>
                                      </p:cBhvr>
                                      <p:tavLst>
                                        <p:tav tm="0">
                                          <p:val>
                                            <p:strVal val="0-#ppt_h/2"/>
                                          </p:val>
                                        </p:tav>
                                        <p:tav tm="100000">
                                          <p:val>
                                            <p:strVal val="#ppt_y"/>
                                          </p:val>
                                        </p:tav>
                                      </p:tavLst>
                                    </p:anim>
                                  </p:childTnLst>
                                </p:cTn>
                              </p:par>
                              <p:par>
                                <p:cTn id="53" presetID="0" presetClass="path" presetSubtype="0" accel="50000" decel="50000" fill="hold" grpId="3" nodeType="withEffect">
                                  <p:stCondLst>
                                    <p:cond delay="2200"/>
                                  </p:stCondLst>
                                  <p:childTnLst>
                                    <p:animMotion origin="layout" path="M 0 0 L 0 0.02037 " pathEditMode="relative" rAng="0" ptsTypes="AA">
                                      <p:cBhvr>
                                        <p:cTn id="54" dur="100" fill="hold"/>
                                        <p:tgtEl>
                                          <p:spTgt spid="14338"/>
                                        </p:tgtEl>
                                        <p:attrNameLst>
                                          <p:attrName>ppt_x,ppt_y</p:attrName>
                                        </p:attrNameLst>
                                      </p:cBhvr>
                                      <p:rCtr x="0" y="0"/>
                                    </p:animMotion>
                                  </p:childTnLst>
                                </p:cTn>
                              </p:par>
                              <p:par>
                                <p:cTn id="55" presetID="0" presetClass="path" presetSubtype="0" accel="50000" decel="50000" fill="hold" grpId="5" nodeType="withEffect">
                                  <p:stCondLst>
                                    <p:cond delay="2200"/>
                                  </p:stCondLst>
                                  <p:childTnLst>
                                    <p:animMotion origin="layout" path="M -0.04141 0.00023 L -0.04141 0.0206 " pathEditMode="relative" rAng="0" ptsTypes="AA">
                                      <p:cBhvr>
                                        <p:cTn id="56" dur="100" fill="hold"/>
                                        <p:tgtEl>
                                          <p:spTgt spid="14339"/>
                                        </p:tgtEl>
                                        <p:attrNameLst>
                                          <p:attrName>ppt_x,ppt_y</p:attrName>
                                        </p:attrNameLst>
                                      </p:cBhvr>
                                      <p:rCtr x="0" y="10"/>
                                    </p:animMotion>
                                  </p:childTnLst>
                                </p:cTn>
                              </p:par>
                              <p:par>
                                <p:cTn id="57" presetID="53" presetClass="entr" presetSubtype="0" fill="hold" nodeType="withEffect">
                                  <p:stCondLst>
                                    <p:cond delay="2500"/>
                                  </p:stCondLst>
                                  <p:childTnLst>
                                    <p:set>
                                      <p:cBhvr>
                                        <p:cTn id="58" dur="1" fill="hold">
                                          <p:stCondLst>
                                            <p:cond delay="0"/>
                                          </p:stCondLst>
                                        </p:cTn>
                                        <p:tgtEl>
                                          <p:spTgt spid="4"/>
                                        </p:tgtEl>
                                        <p:attrNameLst>
                                          <p:attrName>style.visibility</p:attrName>
                                        </p:attrNameLst>
                                      </p:cBhvr>
                                      <p:to>
                                        <p:strVal val="visible"/>
                                      </p:to>
                                    </p:set>
                                    <p:anim calcmode="lin" valueType="num">
                                      <p:cBhvr>
                                        <p:cTn id="59" dur="100" fill="hold"/>
                                        <p:tgtEl>
                                          <p:spTgt spid="4"/>
                                        </p:tgtEl>
                                        <p:attrNameLst>
                                          <p:attrName>ppt_w</p:attrName>
                                        </p:attrNameLst>
                                      </p:cBhvr>
                                      <p:tavLst>
                                        <p:tav tm="0">
                                          <p:val>
                                            <p:fltVal val="0"/>
                                          </p:val>
                                        </p:tav>
                                        <p:tav tm="100000">
                                          <p:val>
                                            <p:strVal val="#ppt_w"/>
                                          </p:val>
                                        </p:tav>
                                      </p:tavLst>
                                    </p:anim>
                                    <p:anim calcmode="lin" valueType="num">
                                      <p:cBhvr>
                                        <p:cTn id="60" dur="100" fill="hold"/>
                                        <p:tgtEl>
                                          <p:spTgt spid="4"/>
                                        </p:tgtEl>
                                        <p:attrNameLst>
                                          <p:attrName>ppt_h</p:attrName>
                                        </p:attrNameLst>
                                      </p:cBhvr>
                                      <p:tavLst>
                                        <p:tav tm="0">
                                          <p:val>
                                            <p:fltVal val="0"/>
                                          </p:val>
                                        </p:tav>
                                        <p:tav tm="100000">
                                          <p:val>
                                            <p:strVal val="#ppt_h"/>
                                          </p:val>
                                        </p:tav>
                                      </p:tavLst>
                                    </p:anim>
                                    <p:animEffect transition="in" filter="fade">
                                      <p:cBhvr>
                                        <p:cTn id="61" dur="100"/>
                                        <p:tgtEl>
                                          <p:spTgt spid="4"/>
                                        </p:tgtEl>
                                      </p:cBhvr>
                                    </p:animEffect>
                                  </p:childTnLst>
                                </p:cTn>
                              </p:par>
                              <p:par>
                                <p:cTn id="62" presetID="6" presetClass="emph" presetSubtype="0" autoRev="1" fill="hold" nodeType="withEffect">
                                  <p:stCondLst>
                                    <p:cond delay="2600"/>
                                  </p:stCondLst>
                                  <p:childTnLst>
                                    <p:animScale>
                                      <p:cBhvr>
                                        <p:cTn id="63" dur="100" fill="hold"/>
                                        <p:tgtEl>
                                          <p:spTgt spid="4"/>
                                        </p:tgtEl>
                                      </p:cBhvr>
                                      <p:by x="130000" y="130000"/>
                                    </p:animScale>
                                  </p:childTnLst>
                                </p:cTn>
                              </p:par>
                              <p:par>
                                <p:cTn id="64" presetID="10" presetClass="entr" presetSubtype="0" fill="hold" nodeType="withEffect">
                                  <p:stCondLst>
                                    <p:cond delay="280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100"/>
                                        <p:tgtEl>
                                          <p:spTgt spid="2"/>
                                        </p:tgtEl>
                                      </p:cBhvr>
                                    </p:animEffect>
                                  </p:childTnLst>
                                </p:cTn>
                              </p:par>
                              <p:par>
                                <p:cTn id="67" presetID="8" presetClass="emph" presetSubtype="0" repeatCount="indefinite" accel="50000" decel="50000" autoRev="1" fill="hold" nodeType="withEffect">
                                  <p:stCondLst>
                                    <p:cond delay="2800"/>
                                  </p:stCondLst>
                                  <p:childTnLst>
                                    <p:animRot by="5640000">
                                      <p:cBhvr>
                                        <p:cTn id="68" dur="6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8" grpId="1" autoUpdateAnimBg="0"/>
      <p:bldP spid="14338" grpId="2" autoUpdateAnimBg="0"/>
      <p:bldP spid="14338" grpId="3" autoUpdateAnimBg="0"/>
      <p:bldP spid="14339" grpId="0" autoUpdateAnimBg="0"/>
      <p:bldP spid="14339" grpId="1" autoUpdateAnimBg="0"/>
      <p:bldP spid="14339" grpId="2" autoUpdateAnimBg="0"/>
      <p:bldP spid="14339" grpId="3" autoUpdateAnimBg="0"/>
      <p:bldP spid="14339" grpId="4" autoUpdateAnimBg="0"/>
      <p:bldP spid="14339" grpId="5" autoUpdateAnimBg="0"/>
      <p:bldP spid="14347" grpId="0" animBg="1"/>
      <p:bldP spid="14347" grpId="1" animBg="1"/>
      <p:bldP spid="14348" grpId="0" animBg="1"/>
      <p:bldP spid="14349" grpId="0" animBg="1"/>
      <p:bldP spid="14350" grpId="0" animBg="1"/>
      <p:bldP spid="14351" grpId="0" animBg="1"/>
      <p:bldP spid="14352" grpId="0" animBg="1"/>
      <p:bldP spid="14353" grpId="0" animBg="1"/>
      <p:bldP spid="1435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49" name="Rectangle 4"/>
          <p:cNvSpPr>
            <a:spLocks noChangeArrowheads="1"/>
          </p:cNvSpPr>
          <p:nvPr/>
        </p:nvSpPr>
        <p:spPr bwMode="auto">
          <a:xfrm>
            <a:off x="214313" y="357188"/>
            <a:ext cx="2214562" cy="642937"/>
          </a:xfrm>
          <a:prstGeom prst="rect">
            <a:avLst/>
          </a:prstGeom>
          <a:solidFill>
            <a:srgbClr val="CCFFFF">
              <a:alpha val="50195"/>
            </a:srgbClr>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CCFFFF"/>
            </a:extrusionClr>
          </a:sp3d>
        </p:spPr>
        <p:txBody>
          <a:bodyPr wrap="none" anchor="ctr">
            <a:flatTx/>
          </a:bodyPr>
          <a:lstStyle/>
          <a:p>
            <a:r>
              <a:rPr lang="zh-CN" altLang="en-US" sz="4000">
                <a:latin typeface="时尚中黑简体"/>
                <a:ea typeface="时尚中黑简体"/>
                <a:cs typeface="时尚中黑简体"/>
              </a:rPr>
              <a:t>主要内容</a:t>
            </a:r>
            <a:endParaRPr lang="en-US" altLang="ko-KR" sz="4000">
              <a:latin typeface="时尚中黑简体"/>
              <a:ea typeface="时尚中黑简体"/>
              <a:cs typeface="时尚中黑简体"/>
            </a:endParaRPr>
          </a:p>
        </p:txBody>
      </p:sp>
      <p:sp>
        <p:nvSpPr>
          <p:cNvPr id="50" name="矩形 49"/>
          <p:cNvSpPr/>
          <p:nvPr/>
        </p:nvSpPr>
        <p:spPr>
          <a:xfrm>
            <a:off x="500034" y="200024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2143108" y="2786058"/>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3857620" y="3500438"/>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5643570" y="4214818"/>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比赛心得</a:t>
            </a:r>
            <a:endParaRPr lang="en-US" altLang="zh-CN" sz="2800" b="1" dirty="0">
              <a:solidFill>
                <a:schemeClr val="accent5">
                  <a:lumMod val="75000"/>
                </a:schemeClr>
              </a:solidFill>
              <a:latin typeface="微软雅黑" pitchFamily="34" charset="-122"/>
              <a:ea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anim calcmode="lin" valueType="num">
                                      <p:cBhvr>
                                        <p:cTn id="8" dur="500" fill="hold"/>
                                        <p:tgtEl>
                                          <p:spTgt spid="49"/>
                                        </p:tgtEl>
                                        <p:attrNameLst>
                                          <p:attrName>ppt_x</p:attrName>
                                        </p:attrNameLst>
                                      </p:cBhvr>
                                      <p:tavLst>
                                        <p:tav tm="0">
                                          <p:val>
                                            <p:strVal val="#ppt_x"/>
                                          </p:val>
                                        </p:tav>
                                        <p:tav tm="100000">
                                          <p:val>
                                            <p:strVal val="#ppt_x"/>
                                          </p:val>
                                        </p:tav>
                                      </p:tavLst>
                                    </p:anim>
                                    <p:anim calcmode="lin" valueType="num">
                                      <p:cBhvr>
                                        <p:cTn id="9" dur="5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0" presetClass="path" presetSubtype="0" accel="50000" decel="50000" fill="hold" nodeType="clickEffect">
                                  <p:stCondLst>
                                    <p:cond delay="0"/>
                                  </p:stCondLst>
                                  <p:childTnLst>
                                    <p:animMotion origin="layout" path="M -2.5E-6 3.33333E-6 C 0.00052 -0.0463 0.00157 -0.09213 0.03785 -0.10787 C 0.07396 -0.12361 0.16962 -0.07662 0.21754 -0.09422 C 0.26545 -0.11204 0.30538 -0.18056 0.32466 -0.21412 C 0.3441 -0.24769 0.33125 -0.27848 0.33282 -0.29514 " pathEditMode="relative" rAng="0" ptsTypes="aaaaa">
                                      <p:cBhvr>
                                        <p:cTn id="13" dur="500" fill="hold"/>
                                        <p:tgtEl>
                                          <p:spTgt spid="50"/>
                                        </p:tgtEl>
                                        <p:attrNameLst>
                                          <p:attrName>ppt_x</p:attrName>
                                          <p:attrName>ppt_y</p:attrName>
                                        </p:attrNameLst>
                                      </p:cBhvr>
                                      <p:rCtr x="172" y="-148"/>
                                    </p:animMotion>
                                  </p:childTnLst>
                                </p:cTn>
                              </p:par>
                              <p:par>
                                <p:cTn id="14" presetID="0" presetClass="path" presetSubtype="0" accel="50000" decel="50000" fill="hold" nodeType="withEffect">
                                  <p:stCondLst>
                                    <p:cond delay="0"/>
                                  </p:stCondLst>
                                  <p:childTnLst>
                                    <p:animMotion origin="layout" path="M 5.55112E-17 -0.00023 C 0.00052 -0.03565 0.00139 -0.0706 0.02378 -0.08542 C 0.04635 -0.10139 0.08837 -0.05903 0.13385 -0.09259 C 0.17934 -0.12593 0.27274 -0.23241 0.29722 -0.28542 C 0.32188 -0.33796 0.28351 -0.38403 0.28003 -0.40972 " pathEditMode="relative" rAng="0" ptsTypes="aaaaa">
                                      <p:cBhvr>
                                        <p:cTn id="15" dur="500" fill="hold"/>
                                        <p:tgtEl>
                                          <p:spTgt spid="51"/>
                                        </p:tgtEl>
                                        <p:attrNameLst>
                                          <p:attrName>ppt_x</p:attrName>
                                          <p:attrName>ppt_y</p:attrName>
                                        </p:attrNameLst>
                                      </p:cBhvr>
                                      <p:rCtr x="161" y="-205"/>
                                    </p:animMotion>
                                  </p:childTnLst>
                                </p:cTn>
                              </p:par>
                              <p:par>
                                <p:cTn id="16" presetID="0" presetClass="path" presetSubtype="0" accel="50000" decel="50000" fill="hold" nodeType="withEffect">
                                  <p:stCondLst>
                                    <p:cond delay="0"/>
                                  </p:stCondLst>
                                  <p:childTnLst>
                                    <p:animMotion origin="layout" path="M 0.00018 3.33333E-6 C -0.0019 -0.03658 -0.00365 -0.07315 0.03039 -0.11806 C 0.06441 -0.16297 0.17501 -0.20463 0.20504 -0.27061 C 0.23525 -0.33658 0.20712 -0.47871 0.2106 -0.51389 " pathEditMode="relative" rAng="0" ptsTypes="aaaA">
                                      <p:cBhvr>
                                        <p:cTn id="17" dur="500" fill="hold"/>
                                        <p:tgtEl>
                                          <p:spTgt spid="52"/>
                                        </p:tgtEl>
                                        <p:attrNameLst>
                                          <p:attrName>ppt_x</p:attrName>
                                          <p:attrName>ppt_y</p:attrName>
                                        </p:attrNameLst>
                                      </p:cBhvr>
                                      <p:rCtr x="116" y="-257"/>
                                    </p:animMotion>
                                  </p:childTnLst>
                                </p:cTn>
                              </p:par>
                              <p:par>
                                <p:cTn id="18" presetID="0" presetClass="path" presetSubtype="0" accel="50000" decel="50000" fill="hold" nodeType="withEffect">
                                  <p:stCondLst>
                                    <p:cond delay="0"/>
                                  </p:stCondLst>
                                  <p:childTnLst>
                                    <p:animMotion origin="layout" path="M -0.00104 -0.00046 C -0.0066 -0.05995 -0.01198 -0.11805 0.00659 -0.14861 C 0.02569 -0.17893 0.08559 -0.1368 0.11284 -0.18194 C 0.13993 -0.22639 0.16337 -0.34328 0.16979 -0.41643 C 0.17639 -0.48935 0.15712 -0.57685 0.15347 -0.61852 " pathEditMode="relative" rAng="561494" ptsTypes="aaaaa">
                                      <p:cBhvr>
                                        <p:cTn id="19" dur="500" fill="hold"/>
                                        <p:tgtEl>
                                          <p:spTgt spid="53"/>
                                        </p:tgtEl>
                                        <p:attrNameLst>
                                          <p:attrName>ppt_x</p:attrName>
                                          <p:attrName>ppt_y</p:attrName>
                                        </p:attrNameLst>
                                      </p:cBhvr>
                                      <p:rCtr x="86" y="-307"/>
                                    </p:animMotion>
                                  </p:childTnLst>
                                </p:cTn>
                              </p:par>
                            </p:childTnLst>
                          </p:cTn>
                        </p:par>
                        <p:par>
                          <p:cTn id="20" fill="hold">
                            <p:stCondLst>
                              <p:cond delay="500"/>
                            </p:stCondLst>
                            <p:childTnLst>
                              <p:par>
                                <p:cTn id="21" presetID="53" presetClass="exit" presetSubtype="0" fill="hold" nodeType="afterEffect">
                                  <p:stCondLst>
                                    <p:cond delay="0"/>
                                  </p:stCondLst>
                                  <p:childTnLst>
                                    <p:anim calcmode="lin" valueType="num">
                                      <p:cBhvr>
                                        <p:cTn id="22" dur="500"/>
                                        <p:tgtEl>
                                          <p:spTgt spid="50"/>
                                        </p:tgtEl>
                                        <p:attrNameLst>
                                          <p:attrName>ppt_w</p:attrName>
                                        </p:attrNameLst>
                                      </p:cBhvr>
                                      <p:tavLst>
                                        <p:tav tm="0">
                                          <p:val>
                                            <p:strVal val="ppt_w"/>
                                          </p:val>
                                        </p:tav>
                                        <p:tav tm="100000">
                                          <p:val>
                                            <p:fltVal val="0"/>
                                          </p:val>
                                        </p:tav>
                                      </p:tavLst>
                                    </p:anim>
                                    <p:anim calcmode="lin" valueType="num">
                                      <p:cBhvr>
                                        <p:cTn id="23" dur="500"/>
                                        <p:tgtEl>
                                          <p:spTgt spid="50"/>
                                        </p:tgtEl>
                                        <p:attrNameLst>
                                          <p:attrName>ppt_h</p:attrName>
                                        </p:attrNameLst>
                                      </p:cBhvr>
                                      <p:tavLst>
                                        <p:tav tm="0">
                                          <p:val>
                                            <p:strVal val="ppt_h"/>
                                          </p:val>
                                        </p:tav>
                                        <p:tav tm="100000">
                                          <p:val>
                                            <p:fltVal val="0"/>
                                          </p:val>
                                        </p:tav>
                                      </p:tavLst>
                                    </p:anim>
                                    <p:animEffect transition="out" filter="fade">
                                      <p:cBhvr>
                                        <p:cTn id="24" dur="500"/>
                                        <p:tgtEl>
                                          <p:spTgt spid="50"/>
                                        </p:tgtEl>
                                      </p:cBhvr>
                                    </p:animEffect>
                                    <p:set>
                                      <p:cBhvr>
                                        <p:cTn id="25" dur="1" fill="hold">
                                          <p:stCondLst>
                                            <p:cond delay="499"/>
                                          </p:stCondLst>
                                        </p:cTn>
                                        <p:tgtEl>
                                          <p:spTgt spid="50"/>
                                        </p:tgtEl>
                                        <p:attrNameLst>
                                          <p:attrName>style.visibility</p:attrName>
                                        </p:attrNameLst>
                                      </p:cBhvr>
                                      <p:to>
                                        <p:strVal val="hidden"/>
                                      </p:to>
                                    </p:set>
                                  </p:childTnLst>
                                </p:cTn>
                              </p:par>
                              <p:par>
                                <p:cTn id="26" presetID="53" presetClass="exit" presetSubtype="0" fill="hold" nodeType="withEffect">
                                  <p:stCondLst>
                                    <p:cond delay="0"/>
                                  </p:stCondLst>
                                  <p:childTnLst>
                                    <p:anim calcmode="lin" valueType="num">
                                      <p:cBhvr>
                                        <p:cTn id="27" dur="500"/>
                                        <p:tgtEl>
                                          <p:spTgt spid="51"/>
                                        </p:tgtEl>
                                        <p:attrNameLst>
                                          <p:attrName>ppt_w</p:attrName>
                                        </p:attrNameLst>
                                      </p:cBhvr>
                                      <p:tavLst>
                                        <p:tav tm="0">
                                          <p:val>
                                            <p:strVal val="ppt_w"/>
                                          </p:val>
                                        </p:tav>
                                        <p:tav tm="100000">
                                          <p:val>
                                            <p:fltVal val="0"/>
                                          </p:val>
                                        </p:tav>
                                      </p:tavLst>
                                    </p:anim>
                                    <p:anim calcmode="lin" valueType="num">
                                      <p:cBhvr>
                                        <p:cTn id="28" dur="500"/>
                                        <p:tgtEl>
                                          <p:spTgt spid="51"/>
                                        </p:tgtEl>
                                        <p:attrNameLst>
                                          <p:attrName>ppt_h</p:attrName>
                                        </p:attrNameLst>
                                      </p:cBhvr>
                                      <p:tavLst>
                                        <p:tav tm="0">
                                          <p:val>
                                            <p:strVal val="ppt_h"/>
                                          </p:val>
                                        </p:tav>
                                        <p:tav tm="100000">
                                          <p:val>
                                            <p:fltVal val="0"/>
                                          </p:val>
                                        </p:tav>
                                      </p:tavLst>
                                    </p:anim>
                                    <p:animEffect transition="out" filter="fade">
                                      <p:cBhvr>
                                        <p:cTn id="29" dur="500"/>
                                        <p:tgtEl>
                                          <p:spTgt spid="51"/>
                                        </p:tgtEl>
                                      </p:cBhvr>
                                    </p:animEffect>
                                    <p:set>
                                      <p:cBhvr>
                                        <p:cTn id="30" dur="1" fill="hold">
                                          <p:stCondLst>
                                            <p:cond delay="499"/>
                                          </p:stCondLst>
                                        </p:cTn>
                                        <p:tgtEl>
                                          <p:spTgt spid="51"/>
                                        </p:tgtEl>
                                        <p:attrNameLst>
                                          <p:attrName>style.visibility</p:attrName>
                                        </p:attrNameLst>
                                      </p:cBhvr>
                                      <p:to>
                                        <p:strVal val="hidden"/>
                                      </p:to>
                                    </p:set>
                                  </p:childTnLst>
                                </p:cTn>
                              </p:par>
                              <p:par>
                                <p:cTn id="31" presetID="53" presetClass="exit" presetSubtype="0" fill="hold" nodeType="withEffect">
                                  <p:stCondLst>
                                    <p:cond delay="0"/>
                                  </p:stCondLst>
                                  <p:childTnLst>
                                    <p:anim calcmode="lin" valueType="num">
                                      <p:cBhvr>
                                        <p:cTn id="32" dur="500"/>
                                        <p:tgtEl>
                                          <p:spTgt spid="52"/>
                                        </p:tgtEl>
                                        <p:attrNameLst>
                                          <p:attrName>ppt_w</p:attrName>
                                        </p:attrNameLst>
                                      </p:cBhvr>
                                      <p:tavLst>
                                        <p:tav tm="0">
                                          <p:val>
                                            <p:strVal val="ppt_w"/>
                                          </p:val>
                                        </p:tav>
                                        <p:tav tm="100000">
                                          <p:val>
                                            <p:fltVal val="0"/>
                                          </p:val>
                                        </p:tav>
                                      </p:tavLst>
                                    </p:anim>
                                    <p:anim calcmode="lin" valueType="num">
                                      <p:cBhvr>
                                        <p:cTn id="33" dur="500"/>
                                        <p:tgtEl>
                                          <p:spTgt spid="52"/>
                                        </p:tgtEl>
                                        <p:attrNameLst>
                                          <p:attrName>ppt_h</p:attrName>
                                        </p:attrNameLst>
                                      </p:cBhvr>
                                      <p:tavLst>
                                        <p:tav tm="0">
                                          <p:val>
                                            <p:strVal val="ppt_h"/>
                                          </p:val>
                                        </p:tav>
                                        <p:tav tm="100000">
                                          <p:val>
                                            <p:fltVal val="0"/>
                                          </p:val>
                                        </p:tav>
                                      </p:tavLst>
                                    </p:anim>
                                    <p:animEffect transition="out" filter="fade">
                                      <p:cBhvr>
                                        <p:cTn id="34" dur="500"/>
                                        <p:tgtEl>
                                          <p:spTgt spid="52"/>
                                        </p:tgtEl>
                                      </p:cBhvr>
                                    </p:animEffect>
                                    <p:set>
                                      <p:cBhvr>
                                        <p:cTn id="35" dur="1" fill="hold">
                                          <p:stCondLst>
                                            <p:cond delay="499"/>
                                          </p:stCondLst>
                                        </p:cTn>
                                        <p:tgtEl>
                                          <p:spTgt spid="52"/>
                                        </p:tgtEl>
                                        <p:attrNameLst>
                                          <p:attrName>style.visibility</p:attrName>
                                        </p:attrNameLst>
                                      </p:cBhvr>
                                      <p:to>
                                        <p:strVal val="hidden"/>
                                      </p:to>
                                    </p:set>
                                  </p:childTnLst>
                                </p:cTn>
                              </p:par>
                              <p:par>
                                <p:cTn id="36" presetID="53" presetClass="exit" presetSubtype="0" fill="hold" nodeType="withEffect">
                                  <p:stCondLst>
                                    <p:cond delay="0"/>
                                  </p:stCondLst>
                                  <p:childTnLst>
                                    <p:anim calcmode="lin" valueType="num">
                                      <p:cBhvr>
                                        <p:cTn id="37" dur="500"/>
                                        <p:tgtEl>
                                          <p:spTgt spid="53"/>
                                        </p:tgtEl>
                                        <p:attrNameLst>
                                          <p:attrName>ppt_w</p:attrName>
                                        </p:attrNameLst>
                                      </p:cBhvr>
                                      <p:tavLst>
                                        <p:tav tm="0">
                                          <p:val>
                                            <p:strVal val="ppt_w"/>
                                          </p:val>
                                        </p:tav>
                                        <p:tav tm="100000">
                                          <p:val>
                                            <p:fltVal val="0"/>
                                          </p:val>
                                        </p:tav>
                                      </p:tavLst>
                                    </p:anim>
                                    <p:anim calcmode="lin" valueType="num">
                                      <p:cBhvr>
                                        <p:cTn id="38" dur="500"/>
                                        <p:tgtEl>
                                          <p:spTgt spid="53"/>
                                        </p:tgtEl>
                                        <p:attrNameLst>
                                          <p:attrName>ppt_h</p:attrName>
                                        </p:attrNameLst>
                                      </p:cBhvr>
                                      <p:tavLst>
                                        <p:tav tm="0">
                                          <p:val>
                                            <p:strVal val="ppt_h"/>
                                          </p:val>
                                        </p:tav>
                                        <p:tav tm="100000">
                                          <p:val>
                                            <p:fltVal val="0"/>
                                          </p:val>
                                        </p:tav>
                                      </p:tavLst>
                                    </p:anim>
                                    <p:animEffect transition="out" filter="fade">
                                      <p:cBhvr>
                                        <p:cTn id="39" dur="500"/>
                                        <p:tgtEl>
                                          <p:spTgt spid="53"/>
                                        </p:tgtEl>
                                      </p:cBhvr>
                                    </p:animEffect>
                                    <p:set>
                                      <p:cBhvr>
                                        <p:cTn id="40" dur="1" fill="hold">
                                          <p:stCondLst>
                                            <p:cond delay="499"/>
                                          </p:stCondLst>
                                        </p:cTn>
                                        <p:tgtEl>
                                          <p:spTgt spid="53"/>
                                        </p:tgtEl>
                                        <p:attrNameLst>
                                          <p:attrName>style.visibility</p:attrName>
                                        </p:attrNameLst>
                                      </p:cBhvr>
                                      <p:to>
                                        <p:strVal val="hidden"/>
                                      </p:to>
                                    </p:set>
                                  </p:childTnLst>
                                </p:cTn>
                              </p:par>
                              <p:par>
                                <p:cTn id="41" presetID="53" presetClass="exit" presetSubtype="0" fill="hold" grpId="1" nodeType="withEffect">
                                  <p:stCondLst>
                                    <p:cond delay="0"/>
                                  </p:stCondLst>
                                  <p:childTnLst>
                                    <p:anim calcmode="lin" valueType="num">
                                      <p:cBhvr>
                                        <p:cTn id="42" dur="500"/>
                                        <p:tgtEl>
                                          <p:spTgt spid="49"/>
                                        </p:tgtEl>
                                        <p:attrNameLst>
                                          <p:attrName>ppt_w</p:attrName>
                                        </p:attrNameLst>
                                      </p:cBhvr>
                                      <p:tavLst>
                                        <p:tav tm="0">
                                          <p:val>
                                            <p:strVal val="ppt_w"/>
                                          </p:val>
                                        </p:tav>
                                        <p:tav tm="100000">
                                          <p:val>
                                            <p:fltVal val="0"/>
                                          </p:val>
                                        </p:tav>
                                      </p:tavLst>
                                    </p:anim>
                                    <p:anim calcmode="lin" valueType="num">
                                      <p:cBhvr>
                                        <p:cTn id="43" dur="500"/>
                                        <p:tgtEl>
                                          <p:spTgt spid="49"/>
                                        </p:tgtEl>
                                        <p:attrNameLst>
                                          <p:attrName>ppt_h</p:attrName>
                                        </p:attrNameLst>
                                      </p:cBhvr>
                                      <p:tavLst>
                                        <p:tav tm="0">
                                          <p:val>
                                            <p:strVal val="ppt_h"/>
                                          </p:val>
                                        </p:tav>
                                        <p:tav tm="100000">
                                          <p:val>
                                            <p:fltVal val="0"/>
                                          </p:val>
                                        </p:tav>
                                      </p:tavLst>
                                    </p:anim>
                                    <p:animEffect transition="out" filter="fade">
                                      <p:cBhvr>
                                        <p:cTn id="44" dur="500"/>
                                        <p:tgtEl>
                                          <p:spTgt spid="49"/>
                                        </p:tgtEl>
                                      </p:cBhvr>
                                    </p:animEffect>
                                    <p:set>
                                      <p:cBhvr>
                                        <p:cTn id="45"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smtClean="0">
                <a:solidFill>
                  <a:schemeClr val="accent5">
                    <a:lumMod val="75000"/>
                  </a:schemeClr>
                </a:solidFill>
                <a:latin typeface="微软雅黑" pitchFamily="34" charset="-122"/>
                <a:ea typeface="微软雅黑" pitchFamily="34" charset="-122"/>
              </a:rPr>
              <a:t>1</a:t>
            </a:r>
            <a:r>
              <a:rPr lang="zh-CN" altLang="en-US" sz="2800" b="1" dirty="0" smtClean="0">
                <a:solidFill>
                  <a:schemeClr val="accent5">
                    <a:lumMod val="75000"/>
                  </a:schemeClr>
                </a:solidFill>
                <a:latin typeface="微软雅黑" pitchFamily="34" charset="-122"/>
                <a:ea typeface="微软雅黑" pitchFamily="34" charset="-122"/>
              </a:rPr>
              <a:t>  参赛宣言</a:t>
            </a:r>
            <a:endParaRPr lang="zh-CN" altLang="en-US" sz="2800" b="1" dirty="0">
              <a:solidFill>
                <a:schemeClr val="accent5">
                  <a:lumMod val="75000"/>
                </a:schemeClr>
              </a:solidFill>
              <a:latin typeface="微软雅黑" pitchFamily="34" charset="-122"/>
              <a:ea typeface="微软雅黑" pitchFamily="34" charset="-122"/>
            </a:endParaRPr>
          </a:p>
        </p:txBody>
      </p:sp>
      <p:grpSp>
        <p:nvGrpSpPr>
          <p:cNvPr id="18435" name="组合 54"/>
          <p:cNvGrpSpPr>
            <a:grpSpLocks/>
          </p:cNvGrpSpPr>
          <p:nvPr/>
        </p:nvGrpSpPr>
        <p:grpSpPr bwMode="auto">
          <a:xfrm>
            <a:off x="4500563" y="0"/>
            <a:ext cx="4457700" cy="857250"/>
            <a:chOff x="4500562" y="0"/>
            <a:chExt cx="4457729" cy="857256"/>
          </a:xfrm>
        </p:grpSpPr>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5500694" y="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grpSp>
      <p:sp>
        <p:nvSpPr>
          <p:cNvPr id="126" name="任意多边形 125"/>
          <p:cNvSpPr/>
          <p:nvPr/>
        </p:nvSpPr>
        <p:spPr>
          <a:xfrm>
            <a:off x="725488" y="1924050"/>
            <a:ext cx="8355012" cy="715963"/>
          </a:xfrm>
          <a:custGeom>
            <a:avLst/>
            <a:gdLst>
              <a:gd name="connsiteX0" fmla="*/ 0 w 8355724"/>
              <a:gd name="connsiteY0" fmla="*/ 0 h 717331"/>
              <a:gd name="connsiteX1" fmla="*/ 1087820 w 8355724"/>
              <a:gd name="connsiteY1" fmla="*/ 346841 h 717331"/>
              <a:gd name="connsiteX2" fmla="*/ 2585545 w 8355724"/>
              <a:gd name="connsiteY2" fmla="*/ 315310 h 717331"/>
              <a:gd name="connsiteX3" fmla="*/ 4240924 w 8355724"/>
              <a:gd name="connsiteY3" fmla="*/ 662152 h 717331"/>
              <a:gd name="connsiteX4" fmla="*/ 5849007 w 8355724"/>
              <a:gd name="connsiteY4" fmla="*/ 646386 h 717331"/>
              <a:gd name="connsiteX5" fmla="*/ 7409793 w 8355724"/>
              <a:gd name="connsiteY5" fmla="*/ 331076 h 717331"/>
              <a:gd name="connsiteX6" fmla="*/ 8355724 w 8355724"/>
              <a:gd name="connsiteY6" fmla="*/ 204952 h 717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5724" h="717331">
                <a:moveTo>
                  <a:pt x="0" y="0"/>
                </a:moveTo>
                <a:cubicBezTo>
                  <a:pt x="328448" y="147144"/>
                  <a:pt x="656896" y="294289"/>
                  <a:pt x="1087820" y="346841"/>
                </a:cubicBezTo>
                <a:cubicBezTo>
                  <a:pt x="1518744" y="399393"/>
                  <a:pt x="2060028" y="262758"/>
                  <a:pt x="2585545" y="315310"/>
                </a:cubicBezTo>
                <a:cubicBezTo>
                  <a:pt x="3111062" y="367862"/>
                  <a:pt x="3697014" y="606973"/>
                  <a:pt x="4240924" y="662152"/>
                </a:cubicBezTo>
                <a:cubicBezTo>
                  <a:pt x="4784834" y="717331"/>
                  <a:pt x="5320862" y="701565"/>
                  <a:pt x="5849007" y="646386"/>
                </a:cubicBezTo>
                <a:cubicBezTo>
                  <a:pt x="6377152" y="591207"/>
                  <a:pt x="6992007" y="404648"/>
                  <a:pt x="7409793" y="331076"/>
                </a:cubicBezTo>
                <a:cubicBezTo>
                  <a:pt x="7827579" y="257504"/>
                  <a:pt x="8274269" y="270642"/>
                  <a:pt x="8355724" y="204952"/>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zh-CN" altLang="en-US"/>
          </a:p>
        </p:txBody>
      </p:sp>
      <p:grpSp>
        <p:nvGrpSpPr>
          <p:cNvPr id="18437" name="组合 7"/>
          <p:cNvGrpSpPr>
            <a:grpSpLocks/>
          </p:cNvGrpSpPr>
          <p:nvPr/>
        </p:nvGrpSpPr>
        <p:grpSpPr bwMode="auto">
          <a:xfrm>
            <a:off x="0" y="2071688"/>
            <a:ext cx="2905125" cy="2682875"/>
            <a:chOff x="397852" y="1174235"/>
            <a:chExt cx="2905994" cy="2683572"/>
          </a:xfrm>
        </p:grpSpPr>
        <p:sp>
          <p:nvSpPr>
            <p:cNvPr id="86" name="圆角矩形​​ 2"/>
            <p:cNvSpPr/>
            <p:nvPr/>
          </p:nvSpPr>
          <p:spPr>
            <a:xfrm rot="21283523">
              <a:off x="439139" y="2225433"/>
              <a:ext cx="2864707" cy="1632374"/>
            </a:xfrm>
            <a:prstGeom prst="roundRect">
              <a:avLst>
                <a:gd name="adj" fmla="val 10409"/>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87" name="直接连接符​​ 11"/>
            <p:cNvCxnSpPr>
              <a:endCxn id="89" idx="2"/>
            </p:cNvCxnSpPr>
            <p:nvPr/>
          </p:nvCxnSpPr>
          <p:spPr>
            <a:xfrm flipV="1">
              <a:off x="866305" y="1337789"/>
              <a:ext cx="1171925" cy="1006736"/>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13"/>
            <p:cNvCxnSpPr>
              <a:stCxn id="89" idx="6"/>
            </p:cNvCxnSpPr>
            <p:nvPr/>
          </p:nvCxnSpPr>
          <p:spPr>
            <a:xfrm>
              <a:off x="2363765" y="1337789"/>
              <a:ext cx="447809" cy="827303"/>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9" name="椭圆​​ 4"/>
            <p:cNvSpPr/>
            <p:nvPr/>
          </p:nvSpPr>
          <p:spPr>
            <a:xfrm>
              <a:off x="2038231" y="1174235"/>
              <a:ext cx="325534" cy="325522"/>
            </a:xfrm>
            <a:prstGeom prst="ellipse">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0" name="椭圆​​ 6"/>
            <p:cNvSpPr/>
            <p:nvPr/>
          </p:nvSpPr>
          <p:spPr>
            <a:xfrm>
              <a:off x="2106543" y="1243146"/>
              <a:ext cx="187779" cy="187779"/>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1" name="同侧圆角矩形 90"/>
            <p:cNvSpPr/>
            <p:nvPr/>
          </p:nvSpPr>
          <p:spPr>
            <a:xfrm rot="21295192">
              <a:off x="397852" y="2236548"/>
              <a:ext cx="2853591" cy="792369"/>
            </a:xfrm>
            <a:prstGeom prst="round2SameRect">
              <a:avLst/>
            </a:prstGeom>
            <a:gradFill flip="none" rotWithShape="1">
              <a:gsLst>
                <a:gs pos="52000">
                  <a:schemeClr val="bg1">
                    <a:alpha val="0"/>
                  </a:schemeClr>
                </a:gs>
                <a:gs pos="0">
                  <a:schemeClr val="bg1">
                    <a:alpha val="0"/>
                  </a:schemeClr>
                </a:gs>
                <a:gs pos="48000">
                  <a:schemeClr val="bg1">
                    <a:lumMod val="96000"/>
                  </a:schemeClr>
                </a:gs>
              </a:gsLst>
              <a:lin ang="468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2" name="圆角矩形​​ 3"/>
            <p:cNvSpPr/>
            <p:nvPr/>
          </p:nvSpPr>
          <p:spPr>
            <a:xfrm rot="21283523">
              <a:off x="578881" y="2363581"/>
              <a:ext cx="2621747" cy="1346550"/>
            </a:xfrm>
            <a:prstGeom prst="roundRect">
              <a:avLst>
                <a:gd name="adj" fmla="val 7418"/>
              </a:avLst>
            </a:prstGeom>
            <a:solidFill>
              <a:schemeClr val="accent2">
                <a:lumMod val="20000"/>
                <a:lumOff val="80000"/>
              </a:schemeClr>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fontAlgn="auto">
                <a:spcBef>
                  <a:spcPts val="0"/>
                </a:spcBef>
                <a:spcAft>
                  <a:spcPts val="0"/>
                </a:spcAft>
                <a:defRPr/>
              </a:pPr>
              <a:r>
                <a:rPr lang="zh-CN" altLang="en-US" sz="3200" dirty="0">
                  <a:solidFill>
                    <a:schemeClr val="tx1">
                      <a:lumMod val="75000"/>
                      <a:lumOff val="25000"/>
                    </a:schemeClr>
                  </a:solidFill>
                  <a:latin typeface="华文琥珀" pitchFamily="2" charset="-122"/>
                  <a:ea typeface="华文琥珀" pitchFamily="2" charset="-122"/>
                </a:rPr>
                <a:t>  </a:t>
              </a:r>
              <a:r>
                <a:rPr lang="zh-CN" altLang="en-US" sz="3200" dirty="0" smtClean="0">
                  <a:solidFill>
                    <a:schemeClr val="tx1">
                      <a:lumMod val="75000"/>
                      <a:lumOff val="25000"/>
                    </a:schemeClr>
                  </a:solidFill>
                  <a:latin typeface="华文琥珀" pitchFamily="2" charset="-122"/>
                  <a:ea typeface="华文琥珀" pitchFamily="2" charset="-122"/>
                </a:rPr>
                <a:t>坚持不懈</a:t>
              </a:r>
              <a:endParaRPr lang="en-US" altLang="zh-CN" sz="3200" dirty="0">
                <a:solidFill>
                  <a:schemeClr val="tx1">
                    <a:lumMod val="75000"/>
                    <a:lumOff val="25000"/>
                  </a:schemeClr>
                </a:solidFill>
                <a:latin typeface="华文琥珀" pitchFamily="2" charset="-122"/>
                <a:ea typeface="华文琥珀" pitchFamily="2" charset="-122"/>
              </a:endParaRPr>
            </a:p>
          </p:txBody>
        </p:sp>
        <p:sp>
          <p:nvSpPr>
            <p:cNvPr id="93" name="椭圆​​ 8"/>
            <p:cNvSpPr/>
            <p:nvPr/>
          </p:nvSpPr>
          <p:spPr>
            <a:xfrm rot="21283523">
              <a:off x="811716" y="2344203"/>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4" name="椭圆​​ 9"/>
            <p:cNvSpPr/>
            <p:nvPr/>
          </p:nvSpPr>
          <p:spPr>
            <a:xfrm rot="21283523">
              <a:off x="2757052" y="2164609"/>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38" name="组合 7"/>
          <p:cNvGrpSpPr>
            <a:grpSpLocks/>
          </p:cNvGrpSpPr>
          <p:nvPr/>
        </p:nvGrpSpPr>
        <p:grpSpPr bwMode="auto">
          <a:xfrm>
            <a:off x="3143250" y="2357438"/>
            <a:ext cx="2905125" cy="2682875"/>
            <a:chOff x="397852" y="1174235"/>
            <a:chExt cx="2905994" cy="2683572"/>
          </a:xfrm>
        </p:grpSpPr>
        <p:sp>
          <p:nvSpPr>
            <p:cNvPr id="96" name="圆角矩形​​ 2"/>
            <p:cNvSpPr/>
            <p:nvPr/>
          </p:nvSpPr>
          <p:spPr>
            <a:xfrm rot="21283523">
              <a:off x="439139" y="2225433"/>
              <a:ext cx="2864707" cy="1632374"/>
            </a:xfrm>
            <a:prstGeom prst="roundRect">
              <a:avLst>
                <a:gd name="adj" fmla="val 10409"/>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97" name="直接连接符​​ 11"/>
            <p:cNvCxnSpPr>
              <a:endCxn id="99" idx="2"/>
            </p:cNvCxnSpPr>
            <p:nvPr/>
          </p:nvCxnSpPr>
          <p:spPr>
            <a:xfrm flipV="1">
              <a:off x="866305" y="1337789"/>
              <a:ext cx="1171925" cy="1006736"/>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13"/>
            <p:cNvCxnSpPr>
              <a:stCxn id="99" idx="6"/>
            </p:cNvCxnSpPr>
            <p:nvPr/>
          </p:nvCxnSpPr>
          <p:spPr>
            <a:xfrm>
              <a:off x="2363765" y="1337789"/>
              <a:ext cx="447809" cy="827303"/>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9" name="椭圆​​ 4"/>
            <p:cNvSpPr/>
            <p:nvPr/>
          </p:nvSpPr>
          <p:spPr>
            <a:xfrm>
              <a:off x="2038231" y="1174235"/>
              <a:ext cx="325534" cy="325522"/>
            </a:xfrm>
            <a:prstGeom prst="ellipse">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0" name="椭圆​​ 6"/>
            <p:cNvSpPr/>
            <p:nvPr/>
          </p:nvSpPr>
          <p:spPr>
            <a:xfrm>
              <a:off x="2106543" y="1243146"/>
              <a:ext cx="187779" cy="187779"/>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1" name="同侧圆角矩形 100"/>
            <p:cNvSpPr/>
            <p:nvPr/>
          </p:nvSpPr>
          <p:spPr>
            <a:xfrm rot="21295192">
              <a:off x="397852" y="2236548"/>
              <a:ext cx="2853591" cy="792369"/>
            </a:xfrm>
            <a:prstGeom prst="round2SameRect">
              <a:avLst/>
            </a:prstGeom>
            <a:gradFill flip="none" rotWithShape="1">
              <a:gsLst>
                <a:gs pos="52000">
                  <a:schemeClr val="bg1">
                    <a:alpha val="0"/>
                  </a:schemeClr>
                </a:gs>
                <a:gs pos="0">
                  <a:schemeClr val="bg1">
                    <a:alpha val="0"/>
                  </a:schemeClr>
                </a:gs>
                <a:gs pos="48000">
                  <a:schemeClr val="bg1">
                    <a:lumMod val="96000"/>
                  </a:schemeClr>
                </a:gs>
              </a:gsLst>
              <a:lin ang="468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2" name="圆角矩形​​ 3"/>
            <p:cNvSpPr/>
            <p:nvPr/>
          </p:nvSpPr>
          <p:spPr>
            <a:xfrm rot="21283523">
              <a:off x="564590" y="2384224"/>
              <a:ext cx="2621746" cy="1346550"/>
            </a:xfrm>
            <a:prstGeom prst="roundRect">
              <a:avLst>
                <a:gd name="adj" fmla="val 7418"/>
              </a:avLst>
            </a:prstGeom>
            <a:solidFill>
              <a:schemeClr val="accent2">
                <a:lumMod val="20000"/>
                <a:lumOff val="80000"/>
              </a:schemeClr>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fontAlgn="auto">
                <a:spcBef>
                  <a:spcPts val="0"/>
                </a:spcBef>
                <a:spcAft>
                  <a:spcPts val="0"/>
                </a:spcAft>
                <a:defRPr/>
              </a:pPr>
              <a:r>
                <a:rPr lang="zh-CN" altLang="en-US" sz="3200" dirty="0" smtClean="0">
                  <a:solidFill>
                    <a:schemeClr val="tx1">
                      <a:lumMod val="75000"/>
                      <a:lumOff val="25000"/>
                    </a:schemeClr>
                  </a:solidFill>
                  <a:latin typeface="华文琥珀" pitchFamily="2" charset="-122"/>
                  <a:ea typeface="华文琥珀" pitchFamily="2" charset="-122"/>
                </a:rPr>
                <a:t>勇于挑战</a:t>
              </a:r>
              <a:endParaRPr lang="en-US" altLang="zh-CN" sz="3200" dirty="0">
                <a:solidFill>
                  <a:schemeClr val="tx1">
                    <a:lumMod val="75000"/>
                    <a:lumOff val="25000"/>
                  </a:schemeClr>
                </a:solidFill>
                <a:latin typeface="华文琥珀" pitchFamily="2" charset="-122"/>
                <a:ea typeface="华文琥珀" pitchFamily="2" charset="-122"/>
              </a:endParaRPr>
            </a:p>
          </p:txBody>
        </p:sp>
        <p:sp>
          <p:nvSpPr>
            <p:cNvPr id="103" name="椭圆​​ 8"/>
            <p:cNvSpPr/>
            <p:nvPr/>
          </p:nvSpPr>
          <p:spPr>
            <a:xfrm rot="21283523">
              <a:off x="811716" y="2344203"/>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4" name="椭圆​​ 9"/>
            <p:cNvSpPr/>
            <p:nvPr/>
          </p:nvSpPr>
          <p:spPr>
            <a:xfrm rot="21283523">
              <a:off x="2757052" y="2164609"/>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18439" name="组合 7"/>
          <p:cNvGrpSpPr>
            <a:grpSpLocks/>
          </p:cNvGrpSpPr>
          <p:nvPr/>
        </p:nvGrpSpPr>
        <p:grpSpPr bwMode="auto">
          <a:xfrm>
            <a:off x="6238875" y="2143125"/>
            <a:ext cx="2905125" cy="2682875"/>
            <a:chOff x="397852" y="1174235"/>
            <a:chExt cx="2905994" cy="2683572"/>
          </a:xfrm>
        </p:grpSpPr>
        <p:sp>
          <p:nvSpPr>
            <p:cNvPr id="106" name="圆角矩形​​ 2"/>
            <p:cNvSpPr/>
            <p:nvPr/>
          </p:nvSpPr>
          <p:spPr>
            <a:xfrm rot="21283523">
              <a:off x="439139" y="2225433"/>
              <a:ext cx="2864707" cy="1632374"/>
            </a:xfrm>
            <a:prstGeom prst="roundRect">
              <a:avLst>
                <a:gd name="adj" fmla="val 10409"/>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07" name="直接连接符​​ 11"/>
            <p:cNvCxnSpPr>
              <a:endCxn id="109" idx="2"/>
            </p:cNvCxnSpPr>
            <p:nvPr/>
          </p:nvCxnSpPr>
          <p:spPr>
            <a:xfrm flipV="1">
              <a:off x="866305" y="1337790"/>
              <a:ext cx="1171925" cy="1006736"/>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3"/>
            <p:cNvCxnSpPr>
              <a:stCxn id="109" idx="6"/>
            </p:cNvCxnSpPr>
            <p:nvPr/>
          </p:nvCxnSpPr>
          <p:spPr>
            <a:xfrm>
              <a:off x="2363765" y="1337790"/>
              <a:ext cx="447809" cy="827302"/>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9" name="椭圆​​ 4"/>
            <p:cNvSpPr/>
            <p:nvPr/>
          </p:nvSpPr>
          <p:spPr>
            <a:xfrm>
              <a:off x="2038231" y="1174235"/>
              <a:ext cx="325534" cy="325523"/>
            </a:xfrm>
            <a:prstGeom prst="ellipse">
              <a:avLst/>
            </a:prstGeom>
            <a:gradFill flip="none" rotWithShape="1">
              <a:gsLst>
                <a:gs pos="0">
                  <a:schemeClr val="bg1">
                    <a:lumMod val="65000"/>
                  </a:schemeClr>
                </a:gs>
                <a:gs pos="100000">
                  <a:schemeClr val="bg1">
                    <a:lumMod val="75000"/>
                  </a:schemeClr>
                </a:gs>
                <a:gs pos="20000">
                  <a:schemeClr val="bg1">
                    <a:lumMod val="85000"/>
                  </a:schemeClr>
                </a:gs>
              </a:gsLst>
              <a:lin ang="5400000" scaled="0"/>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0" name="椭圆​​ 6"/>
            <p:cNvSpPr/>
            <p:nvPr/>
          </p:nvSpPr>
          <p:spPr>
            <a:xfrm>
              <a:off x="2106543" y="1243146"/>
              <a:ext cx="187779" cy="187779"/>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1" name="同侧圆角矩形 110"/>
            <p:cNvSpPr/>
            <p:nvPr/>
          </p:nvSpPr>
          <p:spPr>
            <a:xfrm rot="21295192">
              <a:off x="397852" y="2236549"/>
              <a:ext cx="2853591" cy="792368"/>
            </a:xfrm>
            <a:prstGeom prst="round2SameRect">
              <a:avLst/>
            </a:prstGeom>
            <a:gradFill flip="none" rotWithShape="1">
              <a:gsLst>
                <a:gs pos="52000">
                  <a:schemeClr val="bg1">
                    <a:alpha val="0"/>
                  </a:schemeClr>
                </a:gs>
                <a:gs pos="0">
                  <a:schemeClr val="bg1">
                    <a:alpha val="0"/>
                  </a:schemeClr>
                </a:gs>
                <a:gs pos="48000">
                  <a:schemeClr val="bg1">
                    <a:lumMod val="96000"/>
                  </a:schemeClr>
                </a:gs>
              </a:gsLst>
              <a:lin ang="468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2" name="圆角矩形​​ 3"/>
            <p:cNvSpPr/>
            <p:nvPr/>
          </p:nvSpPr>
          <p:spPr>
            <a:xfrm rot="21283523">
              <a:off x="564590" y="2384224"/>
              <a:ext cx="2621746" cy="1346550"/>
            </a:xfrm>
            <a:prstGeom prst="roundRect">
              <a:avLst>
                <a:gd name="adj" fmla="val 7418"/>
              </a:avLst>
            </a:prstGeom>
            <a:solidFill>
              <a:schemeClr val="accent2">
                <a:lumMod val="20000"/>
                <a:lumOff val="80000"/>
              </a:schemeClr>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fontAlgn="auto">
                <a:spcBef>
                  <a:spcPts val="0"/>
                </a:spcBef>
                <a:spcAft>
                  <a:spcPts val="0"/>
                </a:spcAft>
                <a:defRPr/>
              </a:pPr>
              <a:r>
                <a:rPr lang="zh-CN" altLang="en-US" sz="3200" dirty="0" smtClean="0">
                  <a:solidFill>
                    <a:schemeClr val="tx1">
                      <a:lumMod val="75000"/>
                      <a:lumOff val="25000"/>
                    </a:schemeClr>
                  </a:solidFill>
                  <a:latin typeface="华文琥珀" pitchFamily="2" charset="-122"/>
                  <a:ea typeface="华文琥珀" pitchFamily="2" charset="-122"/>
                </a:rPr>
                <a:t>争创佳绩</a:t>
              </a:r>
              <a:endParaRPr lang="en-US" altLang="zh-CN" sz="3200" dirty="0">
                <a:solidFill>
                  <a:schemeClr val="tx1">
                    <a:lumMod val="75000"/>
                    <a:lumOff val="25000"/>
                  </a:schemeClr>
                </a:solidFill>
                <a:latin typeface="华文琥珀" pitchFamily="2" charset="-122"/>
                <a:ea typeface="华文琥珀" pitchFamily="2" charset="-122"/>
              </a:endParaRPr>
            </a:p>
          </p:txBody>
        </p:sp>
        <p:sp>
          <p:nvSpPr>
            <p:cNvPr id="113" name="椭圆​​ 8"/>
            <p:cNvSpPr/>
            <p:nvPr/>
          </p:nvSpPr>
          <p:spPr>
            <a:xfrm rot="21283523">
              <a:off x="811716" y="2344203"/>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4" name="椭圆​​ 9"/>
            <p:cNvSpPr/>
            <p:nvPr/>
          </p:nvSpPr>
          <p:spPr>
            <a:xfrm rot="21283523">
              <a:off x="2757052" y="2164609"/>
              <a:ext cx="119226" cy="119226"/>
            </a:xfrm>
            <a:prstGeom prst="ellipse">
              <a:avLst/>
            </a:prstGeom>
            <a:gradFill flip="none" rotWithShape="1">
              <a:gsLst>
                <a:gs pos="46000">
                  <a:schemeClr val="tx1">
                    <a:lumMod val="65000"/>
                    <a:lumOff val="35000"/>
                  </a:schemeClr>
                </a:gs>
                <a:gs pos="100000">
                  <a:schemeClr val="tx1">
                    <a:lumMod val="50000"/>
                    <a:lumOff val="50000"/>
                  </a:schemeClr>
                </a:gs>
                <a:gs pos="0">
                  <a:schemeClr val="tx1">
                    <a:lumMod val="50000"/>
                    <a:lumOff val="50000"/>
                  </a:schemeClr>
                </a:gs>
              </a:gsLst>
              <a:path path="circle">
                <a:fillToRect l="50000" t="50000" r="50000" b="50000"/>
              </a:path>
              <a:tileRect/>
            </a:gradFill>
            <a:ln w="317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2" name="Group 87"/>
          <p:cNvGrpSpPr>
            <a:grpSpLocks/>
          </p:cNvGrpSpPr>
          <p:nvPr/>
        </p:nvGrpSpPr>
        <p:grpSpPr bwMode="auto">
          <a:xfrm>
            <a:off x="642938" y="5072063"/>
            <a:ext cx="1309687" cy="1165225"/>
            <a:chOff x="2272133" y="5143500"/>
            <a:chExt cx="2656634" cy="2362200"/>
          </a:xfrm>
        </p:grpSpPr>
        <p:sp>
          <p:nvSpPr>
            <p:cNvPr id="43" name="Rounded Rectangle 95">
              <a:hlinkClick r:id="rId3" action="ppaction://hlinksldjump"/>
            </p:cNvPr>
            <p:cNvSpPr/>
            <p:nvPr/>
          </p:nvSpPr>
          <p:spPr>
            <a:xfrm>
              <a:off x="2743200" y="5143500"/>
              <a:ext cx="1828800" cy="1828800"/>
            </a:xfrm>
            <a:prstGeom prst="roundRect">
              <a:avLst/>
            </a:prstGeom>
            <a:solidFill>
              <a:schemeClr val="bg1">
                <a:lumMod val="90000"/>
              </a:schemeClr>
            </a:solidFill>
            <a:ln>
              <a:noFill/>
            </a:ln>
            <a:effectLst>
              <a:glow rad="2286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cs typeface="Arial" charset="0"/>
              </a:endParaRPr>
            </a:p>
          </p:txBody>
        </p:sp>
        <p:sp>
          <p:nvSpPr>
            <p:cNvPr id="44" name="Rounded Rectangle 97"/>
            <p:cNvSpPr/>
            <p:nvPr/>
          </p:nvSpPr>
          <p:spPr>
            <a:xfrm>
              <a:off x="3048000" y="7048500"/>
              <a:ext cx="228600" cy="457200"/>
            </a:xfrm>
            <a:prstGeom prst="roundRect">
              <a:avLst/>
            </a:prstGeom>
            <a:solidFill>
              <a:schemeClr val="bg1"/>
            </a:solidFill>
            <a:ln>
              <a:noFill/>
            </a:ln>
            <a:effectLst>
              <a:glow rad="2286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cs typeface="Arial" charset="0"/>
              </a:endParaRPr>
            </a:p>
          </p:txBody>
        </p:sp>
        <p:sp>
          <p:nvSpPr>
            <p:cNvPr id="45" name="Rounded Rectangle 103"/>
            <p:cNvSpPr/>
            <p:nvPr/>
          </p:nvSpPr>
          <p:spPr>
            <a:xfrm>
              <a:off x="4038600" y="7048500"/>
              <a:ext cx="228600" cy="457200"/>
            </a:xfrm>
            <a:prstGeom prst="roundRect">
              <a:avLst/>
            </a:prstGeom>
            <a:solidFill>
              <a:schemeClr val="bg1"/>
            </a:solidFill>
            <a:ln>
              <a:noFill/>
            </a:ln>
            <a:effectLst>
              <a:glow rad="2286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cs typeface="Arial" charset="0"/>
              </a:endParaRPr>
            </a:p>
          </p:txBody>
        </p:sp>
        <p:sp>
          <p:nvSpPr>
            <p:cNvPr id="46" name="Rounded Rectangle 104"/>
            <p:cNvSpPr/>
            <p:nvPr/>
          </p:nvSpPr>
          <p:spPr>
            <a:xfrm rot="2700000">
              <a:off x="2386433" y="6048655"/>
              <a:ext cx="228600" cy="457200"/>
            </a:xfrm>
            <a:prstGeom prst="roundRect">
              <a:avLst/>
            </a:prstGeom>
            <a:solidFill>
              <a:schemeClr val="bg1"/>
            </a:solidFill>
            <a:ln>
              <a:noFill/>
            </a:ln>
            <a:effectLst>
              <a:glow rad="2286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cs typeface="Arial" charset="0"/>
              </a:endParaRPr>
            </a:p>
          </p:txBody>
        </p:sp>
        <p:sp>
          <p:nvSpPr>
            <p:cNvPr id="47" name="Rounded Rectangle 105"/>
            <p:cNvSpPr/>
            <p:nvPr/>
          </p:nvSpPr>
          <p:spPr>
            <a:xfrm rot="18900000" flipH="1">
              <a:off x="4700167" y="6048655"/>
              <a:ext cx="228600" cy="457200"/>
            </a:xfrm>
            <a:prstGeom prst="roundRect">
              <a:avLst/>
            </a:prstGeom>
            <a:solidFill>
              <a:schemeClr val="bg1"/>
            </a:solidFill>
            <a:ln>
              <a:noFill/>
            </a:ln>
            <a:effectLst>
              <a:glow rad="2286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cs typeface="Arial" charset="0"/>
              </a:endParaRPr>
            </a:p>
          </p:txBody>
        </p:sp>
        <p:grpSp>
          <p:nvGrpSpPr>
            <p:cNvPr id="48" name="Group 23"/>
            <p:cNvGrpSpPr/>
            <p:nvPr/>
          </p:nvGrpSpPr>
          <p:grpSpPr>
            <a:xfrm>
              <a:off x="3238500" y="5791200"/>
              <a:ext cx="838200" cy="533400"/>
              <a:chOff x="1447800" y="2800350"/>
              <a:chExt cx="838200" cy="533400"/>
            </a:xfrm>
            <a:solidFill>
              <a:schemeClr val="tx1"/>
            </a:solidFill>
            <a:effectLst>
              <a:glow rad="228600">
                <a:schemeClr val="bg1">
                  <a:alpha val="40000"/>
                </a:schemeClr>
              </a:glow>
            </a:effectLst>
          </p:grpSpPr>
          <p:sp>
            <p:nvSpPr>
              <p:cNvPr id="49" name="Rounded Rectangle 108"/>
              <p:cNvSpPr/>
              <p:nvPr/>
            </p:nvSpPr>
            <p:spPr>
              <a:xfrm>
                <a:off x="1447800" y="2800350"/>
                <a:ext cx="304800" cy="5334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Rounded Rectangle 109"/>
              <p:cNvSpPr/>
              <p:nvPr/>
            </p:nvSpPr>
            <p:spPr>
              <a:xfrm>
                <a:off x="1981200" y="2800350"/>
                <a:ext cx="304800" cy="5334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 -0.00069 C -0.03559 -0.01551 -0.17014 -0.1162 -0.21406 -0.0875 C -0.25799 -0.05926 -0.24375 0.12593 -0.26406 0.16944 C -0.28437 0.21296 -0.31545 0.18704 -0.33646 0.17431 C -0.35747 0.16157 -0.37882 0.11042 -0.38993 0.09375 " pathEditMode="relative" rAng="0" ptsTypes="aaaaa">
                                      <p:cBhvr>
                                        <p:cTn id="6" dur="500" fill="hold"/>
                                        <p:tgtEl>
                                          <p:spTgt spid="50"/>
                                        </p:tgtEl>
                                        <p:attrNameLst>
                                          <p:attrName>ppt_x</p:attrName>
                                          <p:attrName>ppt_y</p:attrName>
                                        </p:attrNameLst>
                                      </p:cBhvr>
                                      <p:rCtr x="-195" y="49"/>
                                    </p:animMotion>
                                  </p:childTnLst>
                                </p:cTn>
                              </p:par>
                            </p:childTnLst>
                          </p:cTn>
                        </p:par>
                      </p:childTnLst>
                    </p:cTn>
                  </p:par>
                  <p:par>
                    <p:cTn id="7" fill="hold">
                      <p:stCondLst>
                        <p:cond delay="indefinite"/>
                      </p:stCondLst>
                      <p:childTnLst>
                        <p:par>
                          <p:cTn id="8" fill="hold">
                            <p:stCondLst>
                              <p:cond delay="0"/>
                            </p:stCondLst>
                            <p:childTnLst>
                              <p:par>
                                <p:cTn id="9" presetID="21" presetClass="entr" presetSubtype="4" fill="hold" nodeType="click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heel(4)">
                                      <p:cBhvr>
                                        <p:cTn id="11"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5500694" y="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17" name="矩形 16"/>
          <p:cNvSpPr/>
          <p:nvPr/>
        </p:nvSpPr>
        <p:spPr>
          <a:xfrm>
            <a:off x="-2643238" y="500042"/>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grpSp>
        <p:nvGrpSpPr>
          <p:cNvPr id="19" name="组合 18"/>
          <p:cNvGrpSpPr/>
          <p:nvPr/>
        </p:nvGrpSpPr>
        <p:grpSpPr>
          <a:xfrm>
            <a:off x="214282" y="1700806"/>
            <a:ext cx="3133582" cy="1368153"/>
            <a:chOff x="323850" y="1948033"/>
            <a:chExt cx="1728788" cy="929333"/>
          </a:xfrm>
          <a:effectLst>
            <a:reflection blurRad="6350" stA="52000" endA="300" endPos="35000" dir="5400000" sy="-100000" algn="bl" rotWithShape="0"/>
          </a:effectLst>
        </p:grpSpPr>
        <p:sp>
          <p:nvSpPr>
            <p:cNvPr id="20" name="Rectangle 7"/>
            <p:cNvSpPr>
              <a:spLocks noChangeArrowheads="1"/>
            </p:cNvSpPr>
            <p:nvPr/>
          </p:nvSpPr>
          <p:spPr bwMode="gray">
            <a:xfrm>
              <a:off x="323850" y="1948034"/>
              <a:ext cx="1728788" cy="929332"/>
            </a:xfrm>
            <a:prstGeom prst="rect">
              <a:avLst/>
            </a:prstGeom>
            <a:solidFill>
              <a:schemeClr val="accent2"/>
            </a:solidFill>
            <a:ln w="12700" algn="ctr">
              <a:noFill/>
              <a:prstDash val="dash"/>
              <a:miter lim="800000"/>
              <a:headEnd/>
              <a:tailEnd/>
            </a:ln>
            <a:effectLst/>
          </p:spPr>
          <p:txBody>
            <a:bodyPr wrap="none" anchor="ctr"/>
            <a:lstStyle/>
            <a:p>
              <a:pPr>
                <a:defRPr/>
              </a:pPr>
              <a:endParaRPr lang="zh-CN" altLang="en-US">
                <a:ea typeface="+mn-ea"/>
              </a:endParaRPr>
            </a:p>
          </p:txBody>
        </p:sp>
        <p:sp>
          <p:nvSpPr>
            <p:cNvPr id="21" name="Rectangle 10">
              <a:hlinkClick r:id="" action="ppaction://noaction"/>
            </p:cNvPr>
            <p:cNvSpPr>
              <a:spLocks noChangeArrowheads="1"/>
            </p:cNvSpPr>
            <p:nvPr/>
          </p:nvSpPr>
          <p:spPr bwMode="white">
            <a:xfrm>
              <a:off x="449742" y="1948033"/>
              <a:ext cx="1443989" cy="815336"/>
            </a:xfrm>
            <a:prstGeom prst="rect">
              <a:avLst/>
            </a:prstGeom>
            <a:noFill/>
            <a:ln w="9525" algn="ctr">
              <a:noFill/>
              <a:miter lim="800000"/>
              <a:headEnd/>
              <a:tailEnd/>
            </a:ln>
            <a:effectLst/>
          </p:spPr>
          <p:txBody>
            <a:bodyPr wrap="square">
              <a:spAutoFit/>
            </a:bodyPr>
            <a:lstStyle/>
            <a:p>
              <a:pPr algn="ctr">
                <a:defRPr/>
              </a:pPr>
              <a:r>
                <a:rPr lang="en-US" altLang="zh-CN" sz="3600" b="1" dirty="0" smtClean="0">
                  <a:solidFill>
                    <a:srgbClr val="FFFFFF"/>
                  </a:solidFill>
                  <a:latin typeface="微软雅黑" pitchFamily="34" charset="-122"/>
                  <a:ea typeface="微软雅黑" pitchFamily="34" charset="-122"/>
                </a:rPr>
                <a:t>msp430</a:t>
              </a:r>
            </a:p>
            <a:p>
              <a:pPr algn="ctr">
                <a:defRPr/>
              </a:pPr>
              <a:r>
                <a:rPr lang="zh-CN" altLang="en-US" sz="3600" b="1" dirty="0" smtClean="0">
                  <a:solidFill>
                    <a:srgbClr val="FFFFFF"/>
                  </a:solidFill>
                  <a:latin typeface="微软雅黑" pitchFamily="34" charset="-122"/>
                  <a:ea typeface="微软雅黑" pitchFamily="34" charset="-122"/>
                </a:rPr>
                <a:t>单片机</a:t>
              </a:r>
              <a:endParaRPr lang="en-US" altLang="zh-CN" sz="3600" b="1" dirty="0">
                <a:solidFill>
                  <a:srgbClr val="FFFFFF"/>
                </a:solidFill>
                <a:latin typeface="微软雅黑" pitchFamily="34" charset="-122"/>
                <a:ea typeface="微软雅黑" pitchFamily="34" charset="-122"/>
              </a:endParaRPr>
            </a:p>
          </p:txBody>
        </p:sp>
      </p:grpSp>
      <p:grpSp>
        <p:nvGrpSpPr>
          <p:cNvPr id="24" name="组合 23"/>
          <p:cNvGrpSpPr>
            <a:grpSpLocks/>
          </p:cNvGrpSpPr>
          <p:nvPr/>
        </p:nvGrpSpPr>
        <p:grpSpPr bwMode="auto">
          <a:xfrm>
            <a:off x="0" y="2996952"/>
            <a:ext cx="9144000" cy="3016025"/>
            <a:chOff x="1500166" y="2984674"/>
            <a:chExt cx="7416800" cy="928695"/>
          </a:xfrm>
        </p:grpSpPr>
        <p:sp>
          <p:nvSpPr>
            <p:cNvPr id="29731" name="Rectangle 4"/>
            <p:cNvSpPr>
              <a:spLocks noChangeArrowheads="1"/>
            </p:cNvSpPr>
            <p:nvPr/>
          </p:nvSpPr>
          <p:spPr bwMode="blackGray">
            <a:xfrm>
              <a:off x="1500166" y="2984674"/>
              <a:ext cx="7416800" cy="928695"/>
            </a:xfrm>
            <a:prstGeom prst="rect">
              <a:avLst/>
            </a:prstGeom>
            <a:solidFill>
              <a:srgbClr val="FFFFFF">
                <a:alpha val="50195"/>
              </a:srgbClr>
            </a:solidFill>
            <a:ln w="12700" algn="ctr">
              <a:noFill/>
              <a:miter lim="800000"/>
              <a:headEnd/>
              <a:tailEnd/>
            </a:ln>
          </p:spPr>
          <p:txBody>
            <a:bodyPr wrap="none" anchor="ctr"/>
            <a:lstStyle/>
            <a:p>
              <a:endParaRPr lang="zh-CN" altLang="en-US"/>
            </a:p>
          </p:txBody>
        </p:sp>
        <p:sp>
          <p:nvSpPr>
            <p:cNvPr id="29732" name="Rectangle 13"/>
            <p:cNvSpPr>
              <a:spLocks noChangeArrowheads="1"/>
            </p:cNvSpPr>
            <p:nvPr/>
          </p:nvSpPr>
          <p:spPr bwMode="auto">
            <a:xfrm>
              <a:off x="1704177" y="3162056"/>
              <a:ext cx="6973879" cy="559147"/>
            </a:xfrm>
            <a:prstGeom prst="rect">
              <a:avLst/>
            </a:prstGeom>
            <a:noFill/>
            <a:ln w="9525" algn="ctr">
              <a:noFill/>
              <a:miter lim="800000"/>
              <a:headEnd/>
              <a:tailEnd/>
            </a:ln>
          </p:spPr>
          <p:txBody>
            <a:bodyPr wrap="square">
              <a:spAutoFit/>
            </a:bodyPr>
            <a:lstStyle/>
            <a:p>
              <a:r>
                <a:rPr lang="en-US" altLang="zh-CN" sz="2800" b="1" dirty="0" smtClean="0"/>
                <a:t>	MSP430</a:t>
              </a:r>
              <a:r>
                <a:rPr lang="zh-CN" altLang="en-US" sz="2800" b="1" dirty="0" smtClean="0"/>
                <a:t>系列单片机是美国德州仪器（</a:t>
              </a:r>
              <a:r>
                <a:rPr lang="en-US" altLang="zh-CN" sz="2800" b="1" dirty="0" smtClean="0"/>
                <a:t>TI</a:t>
              </a:r>
              <a:r>
                <a:rPr lang="zh-CN" altLang="en-US" sz="2800" b="1" dirty="0" smtClean="0"/>
                <a:t>）</a:t>
              </a:r>
              <a:r>
                <a:rPr lang="en-US" altLang="zh-CN" sz="2800" b="1" dirty="0" smtClean="0"/>
                <a:t>1996</a:t>
              </a:r>
              <a:r>
                <a:rPr lang="zh-CN" altLang="en-US" sz="2800" b="1" dirty="0" smtClean="0"/>
                <a:t>年开始推向市场的一种</a:t>
              </a:r>
              <a:r>
                <a:rPr lang="en-US" altLang="zh-CN" sz="2800" b="1" dirty="0" smtClean="0"/>
                <a:t>16</a:t>
              </a:r>
              <a:r>
                <a:rPr lang="zh-CN" altLang="en-US" sz="2800" b="1" dirty="0" smtClean="0"/>
                <a:t>位超低功耗、具有精简指令集（</a:t>
              </a:r>
              <a:r>
                <a:rPr lang="en-US" altLang="zh-CN" sz="2800" b="1" dirty="0" smtClean="0"/>
                <a:t>RISC</a:t>
              </a:r>
              <a:r>
                <a:rPr lang="zh-CN" altLang="en-US" sz="2800" b="1" dirty="0" smtClean="0"/>
                <a:t>）的混合信号处理器（</a:t>
              </a:r>
              <a:r>
                <a:rPr lang="en-US" altLang="zh-CN" sz="2800" b="1" dirty="0" smtClean="0"/>
                <a:t>Mixed Signal Processor</a:t>
              </a:r>
              <a:r>
                <a:rPr lang="zh-CN" altLang="en-US" sz="2800" b="1" dirty="0" smtClean="0"/>
                <a:t>）。</a:t>
              </a:r>
              <a:endParaRPr lang="en-US" altLang="zh-CN" sz="2400" dirty="0">
                <a:latin typeface="微软雅黑" pitchFamily="2" charset="-122"/>
                <a:ea typeface="微软雅黑" pitchFamily="2" charset="-122"/>
              </a:endParaRPr>
            </a:p>
          </p:txBody>
        </p:sp>
      </p:grpSp>
      <p:sp>
        <p:nvSpPr>
          <p:cNvPr id="43" name="TextBox 42"/>
          <p:cNvSpPr txBox="1">
            <a:spLocks noChangeArrowheads="1"/>
          </p:cNvSpPr>
          <p:nvPr/>
        </p:nvSpPr>
        <p:spPr bwMode="auto">
          <a:xfrm>
            <a:off x="7286624" y="5715000"/>
            <a:ext cx="1677863" cy="1015663"/>
          </a:xfrm>
          <a:prstGeom prst="rect">
            <a:avLst/>
          </a:prstGeom>
          <a:noFill/>
          <a:ln w="9525">
            <a:noFill/>
            <a:miter lim="800000"/>
            <a:headEnd/>
            <a:tailEnd/>
          </a:ln>
        </p:spPr>
        <p:txBody>
          <a:bodyPr wrap="square">
            <a:spAutoFit/>
          </a:bodyPr>
          <a:lstStyle/>
          <a:p>
            <a:r>
              <a:rPr lang="en-US" altLang="zh-CN" sz="6000" b="1" dirty="0" smtClean="0">
                <a:latin typeface="微软雅黑" pitchFamily="2" charset="-122"/>
                <a:ea typeface="微软雅黑" pitchFamily="2" charset="-122"/>
              </a:rPr>
              <a:t>》》</a:t>
            </a:r>
            <a:endParaRPr lang="zh-CN" altLang="en-US" sz="6000" b="1" dirty="0">
              <a:latin typeface="微软雅黑" pitchFamily="2" charset="-122"/>
              <a:ea typeface="微软雅黑"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39167 0.08935 C -0.35799 0.16111 -0.32396 0.2331 -0.29341 0.20417 C -0.26285 0.17569 -0.2533 -0.04907 -0.20851 -0.08287 C -0.16372 -0.1169 -0.05539 -0.0169 -0.02518 -0.00023 " pathEditMode="relative" rAng="0" ptsTypes="aaaA">
                                      <p:cBhvr>
                                        <p:cTn id="6" dur="500" fill="hold"/>
                                        <p:tgtEl>
                                          <p:spTgt spid="50"/>
                                        </p:tgtEl>
                                        <p:attrNameLst>
                                          <p:attrName>ppt_x</p:attrName>
                                          <p:attrName>ppt_y</p:attrName>
                                        </p:attrNameLst>
                                      </p:cBhvr>
                                      <p:rCtr x="183" y="-31"/>
                                    </p:animMotion>
                                  </p:childTnLst>
                                </p:cTn>
                              </p:par>
                            </p:childTnLst>
                          </p:cTn>
                        </p:par>
                        <p:par>
                          <p:cTn id="7" fill="hold">
                            <p:stCondLst>
                              <p:cond delay="500"/>
                            </p:stCondLst>
                            <p:childTnLst>
                              <p:par>
                                <p:cTn id="8" presetID="0" presetClass="path" presetSubtype="0" accel="50000" decel="50000" fill="hold" nodeType="afterEffect">
                                  <p:stCondLst>
                                    <p:cond delay="0"/>
                                  </p:stCondLst>
                                  <p:childTnLst>
                                    <p:animMotion origin="layout" path="M -0.00608 1.38778E-17 C -0.05191 -0.01759 -0.21823 -0.13843 -0.28038 -0.10625 C -0.34236 -0.07407 -0.34358 0.16042 -0.37917 0.19306 C -0.41458 0.22569 -0.47431 0.10694 -0.49323 0.08935 " pathEditMode="relative" rAng="0" ptsTypes="aaaa">
                                      <p:cBhvr>
                                        <p:cTn id="9" dur="500" fill="hold"/>
                                        <p:tgtEl>
                                          <p:spTgt spid="51"/>
                                        </p:tgtEl>
                                        <p:attrNameLst>
                                          <p:attrName>ppt_x</p:attrName>
                                          <p:attrName>ppt_y</p:attrName>
                                        </p:attrNameLst>
                                      </p:cBhvr>
                                      <p:rCtr x="-244" y="44"/>
                                    </p:animMotion>
                                  </p:childTnLst>
                                </p:cTn>
                              </p:par>
                              <p:par>
                                <p:cTn id="10" presetID="10"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par>
                                <p:cTn id="13" presetID="29"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ppt_x</p:attrName>
                                        </p:attrNameLst>
                                      </p:cBhvr>
                                      <p:tavLst>
                                        <p:tav tm="0">
                                          <p:val>
                                            <p:strVal val="#ppt_x-.2"/>
                                          </p:val>
                                        </p:tav>
                                        <p:tav tm="100000">
                                          <p:val>
                                            <p:strVal val="#ppt_x"/>
                                          </p:val>
                                        </p:tav>
                                      </p:tavLst>
                                    </p:anim>
                                    <p:anim calcmode="lin" valueType="num">
                                      <p:cBhvr>
                                        <p:cTn id="16" dur="500" fill="hold"/>
                                        <p:tgtEl>
                                          <p:spTgt spid="24"/>
                                        </p:tgtEl>
                                        <p:attrNameLst>
                                          <p:attrName>ppt_y</p:attrName>
                                        </p:attrNameLst>
                                      </p:cBhvr>
                                      <p:tavLst>
                                        <p:tav tm="0">
                                          <p:val>
                                            <p:strVal val="#ppt_y"/>
                                          </p:val>
                                        </p:tav>
                                        <p:tav tm="100000">
                                          <p:val>
                                            <p:strVal val="#ppt_y"/>
                                          </p:val>
                                        </p:tav>
                                      </p:tavLst>
                                    </p:anim>
                                    <p:animEffect transition="in" filter="wipe(right)" prLst="gradientSize: 0.1">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1"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2000"/>
                                        <p:tgtEl>
                                          <p:spTgt spid="43"/>
                                        </p:tgtEl>
                                      </p:cBhvr>
                                    </p:animEffect>
                                  </p:childTnLst>
                                </p:cTn>
                              </p:par>
                              <p:par>
                                <p:cTn id="23" presetID="26" presetClass="emph" presetSubtype="0" fill="hold" grpId="0" nodeType="withEffect">
                                  <p:stCondLst>
                                    <p:cond delay="0"/>
                                  </p:stCondLst>
                                  <p:childTnLst>
                                    <p:animEffect transition="out" filter="fade">
                                      <p:cBhvr>
                                        <p:cTn id="24" dur="1000" tmFilter="0, 0; .2, .5; .8, .5; 1, 0"/>
                                        <p:tgtEl>
                                          <p:spTgt spid="43"/>
                                        </p:tgtEl>
                                      </p:cBhvr>
                                    </p:animEffect>
                                    <p:animScale>
                                      <p:cBhvr>
                                        <p:cTn id="25" dur="500" autoRev="1" fill="hold"/>
                                        <p:tgtEl>
                                          <p:spTgt spid="43"/>
                                        </p:tgtEl>
                                      </p:cBhvr>
                                      <p:by x="105000" y="105000"/>
                                    </p:animScale>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19"/>
                                        </p:tgtEl>
                                      </p:cBhvr>
                                    </p:animEffect>
                                    <p:set>
                                      <p:cBhvr>
                                        <p:cTn id="30" dur="1" fill="hold">
                                          <p:stCondLst>
                                            <p:cond delay="499"/>
                                          </p:stCondLst>
                                        </p:cTn>
                                        <p:tgtEl>
                                          <p:spTgt spid="19"/>
                                        </p:tgtEl>
                                        <p:attrNameLst>
                                          <p:attrName>style.visibility</p:attrName>
                                        </p:attrNameLst>
                                      </p:cBhvr>
                                      <p:to>
                                        <p:strVal val="hidden"/>
                                      </p:to>
                                    </p:set>
                                  </p:childTnLst>
                                </p:cTn>
                              </p:par>
                              <p:par>
                                <p:cTn id="31" presetID="29" presetClass="exit" presetSubtype="0" fill="hold" nodeType="withEffect">
                                  <p:stCondLst>
                                    <p:cond delay="0"/>
                                  </p:stCondLst>
                                  <p:childTnLst>
                                    <p:anim calcmode="lin" valueType="num">
                                      <p:cBhvr>
                                        <p:cTn id="32" dur="500"/>
                                        <p:tgtEl>
                                          <p:spTgt spid="24"/>
                                        </p:tgtEl>
                                        <p:attrNameLst>
                                          <p:attrName>ppt_x</p:attrName>
                                        </p:attrNameLst>
                                      </p:cBhvr>
                                      <p:tavLst>
                                        <p:tav tm="0">
                                          <p:val>
                                            <p:strVal val="ppt_x"/>
                                          </p:val>
                                        </p:tav>
                                        <p:tav tm="100000">
                                          <p:val>
                                            <p:strVal val="ppt_x-.2"/>
                                          </p:val>
                                        </p:tav>
                                      </p:tavLst>
                                    </p:anim>
                                    <p:anim calcmode="lin" valueType="num">
                                      <p:cBhvr>
                                        <p:cTn id="33" dur="500"/>
                                        <p:tgtEl>
                                          <p:spTgt spid="24"/>
                                        </p:tgtEl>
                                        <p:attrNameLst>
                                          <p:attrName>ppt_y</p:attrName>
                                        </p:attrNameLst>
                                      </p:cBhvr>
                                      <p:tavLst>
                                        <p:tav tm="0">
                                          <p:val>
                                            <p:strVal val="ppt_y"/>
                                          </p:val>
                                        </p:tav>
                                        <p:tav tm="100000">
                                          <p:val>
                                            <p:strVal val="ppt_y"/>
                                          </p:val>
                                        </p:tav>
                                      </p:tavLst>
                                    </p:anim>
                                    <p:animEffect transition="out" filter="fade">
                                      <p:cBhvr>
                                        <p:cTn id="34" dur="500"/>
                                        <p:tgtEl>
                                          <p:spTgt spid="24"/>
                                        </p:tgtEl>
                                      </p:cBhvr>
                                    </p:animEffect>
                                    <p:set>
                                      <p:cBhvr>
                                        <p:cTn id="35" dur="1" fill="hold">
                                          <p:stCondLst>
                                            <p:cond delay="499"/>
                                          </p:stCondLst>
                                        </p:cTn>
                                        <p:tgtEl>
                                          <p:spTgt spid="24"/>
                                        </p:tgtEl>
                                        <p:attrNameLst>
                                          <p:attrName>style.visibility</p:attrName>
                                        </p:attrNameLst>
                                      </p:cBhvr>
                                      <p:to>
                                        <p:strVal val="hidden"/>
                                      </p:to>
                                    </p:set>
                                  </p:childTnLst>
                                </p:cTn>
                              </p:par>
                            </p:childTnLst>
                          </p:cTn>
                        </p:par>
                        <p:par>
                          <p:cTn id="36" fill="hold">
                            <p:stCondLst>
                              <p:cond delay="500"/>
                            </p:stCondLst>
                            <p:childTnLst>
                              <p:par>
                                <p:cTn id="37" presetID="0" presetClass="path" presetSubtype="0" accel="50000" decel="50000" fill="hold" nodeType="afterEffect">
                                  <p:stCondLst>
                                    <p:cond delay="0"/>
                                  </p:stCondLst>
                                  <p:childTnLst>
                                    <p:animMotion origin="layout" path="M -0.49323 0.08935 C -0.45694 0.16064 -0.42066 0.23217 -0.38611 0.19884 C -0.35156 0.1655 -0.34896 -0.07778 -0.28611 -0.11065 C -0.22326 -0.14352 -0.11632 -0.07107 -0.0092 0.00138 " pathEditMode="relative" rAng="0" ptsTypes="aaaA">
                                      <p:cBhvr>
                                        <p:cTn id="38" dur="500" fill="hold"/>
                                        <p:tgtEl>
                                          <p:spTgt spid="51"/>
                                        </p:tgtEl>
                                        <p:attrNameLst>
                                          <p:attrName>ppt_x</p:attrName>
                                          <p:attrName>ppt_y</p:attrName>
                                        </p:attrNameLst>
                                      </p:cBhvr>
                                      <p:rCtr x="242" y="-45"/>
                                    </p:animMotion>
                                  </p:childTnLst>
                                </p:cTn>
                              </p:par>
                              <p:par>
                                <p:cTn id="39" presetID="10" presetClass="exit" presetSubtype="0" fill="hold" grpId="2" nodeType="withEffect">
                                  <p:stCondLst>
                                    <p:cond delay="0"/>
                                  </p:stCondLst>
                                  <p:childTnLst>
                                    <p:animEffect transition="out" filter="fade">
                                      <p:cBhvr>
                                        <p:cTn id="40" dur="500"/>
                                        <p:tgtEl>
                                          <p:spTgt spid="43"/>
                                        </p:tgtEl>
                                      </p:cBhvr>
                                    </p:animEffect>
                                    <p:set>
                                      <p:cBhvr>
                                        <p:cTn id="41" dur="1" fill="hold">
                                          <p:stCondLst>
                                            <p:cond delay="499"/>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3" grpId="1"/>
      <p:bldP spid="43" grpId="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23" descr="1"/>
          <p:cNvPicPr>
            <a:picLocks noChangeAspect="1" noChangeArrowheads="1"/>
          </p:cNvPicPr>
          <p:nvPr/>
        </p:nvPicPr>
        <p:blipFill>
          <a:blip r:embed="rId2" cstate="print">
            <a:lum bright="-6000" contrast="24000"/>
            <a:grayscl/>
          </a:blip>
          <a:srcRect l="42606" t="64474" r="19473"/>
          <a:stretch>
            <a:fillRect/>
          </a:stretch>
        </p:blipFill>
        <p:spPr bwMode="gray">
          <a:xfrm rot="-1663313">
            <a:off x="5862638" y="4645025"/>
            <a:ext cx="908050" cy="1165225"/>
          </a:xfrm>
          <a:prstGeom prst="rect">
            <a:avLst/>
          </a:prstGeom>
          <a:noFill/>
          <a:ln w="9525">
            <a:noFill/>
            <a:miter lim="800000"/>
            <a:headEnd/>
            <a:tailEnd/>
          </a:ln>
        </p:spPr>
      </p:pic>
      <p:pic>
        <p:nvPicPr>
          <p:cNvPr id="16388" name="Picture 23" descr="1"/>
          <p:cNvPicPr>
            <a:picLocks noChangeAspect="1" noChangeArrowheads="1"/>
          </p:cNvPicPr>
          <p:nvPr/>
        </p:nvPicPr>
        <p:blipFill>
          <a:blip r:embed="rId2" cstate="print">
            <a:lum bright="-6000" contrast="24000"/>
            <a:grayscl/>
          </a:blip>
          <a:srcRect l="42606" t="64474" r="19473"/>
          <a:stretch>
            <a:fillRect/>
          </a:stretch>
        </p:blipFill>
        <p:spPr bwMode="gray">
          <a:xfrm rot="4219110">
            <a:off x="2877344" y="2812257"/>
            <a:ext cx="598487" cy="768350"/>
          </a:xfrm>
          <a:prstGeom prst="rect">
            <a:avLst/>
          </a:prstGeom>
          <a:noFill/>
          <a:ln w="9525">
            <a:noFill/>
            <a:miter lim="800000"/>
            <a:headEnd/>
            <a:tailEnd/>
          </a:ln>
        </p:spPr>
      </p:pic>
      <p:pic>
        <p:nvPicPr>
          <p:cNvPr id="16389" name="Picture 23" descr="1"/>
          <p:cNvPicPr>
            <a:picLocks noChangeAspect="1" noChangeArrowheads="1"/>
          </p:cNvPicPr>
          <p:nvPr/>
        </p:nvPicPr>
        <p:blipFill>
          <a:blip r:embed="rId2" cstate="print">
            <a:lum bright="-6000" contrast="24000"/>
            <a:grayscl/>
          </a:blip>
          <a:srcRect l="42606" t="64474" r="19473"/>
          <a:stretch>
            <a:fillRect/>
          </a:stretch>
        </p:blipFill>
        <p:spPr bwMode="gray">
          <a:xfrm rot="-7700521">
            <a:off x="7025481" y="146845"/>
            <a:ext cx="987425" cy="1268412"/>
          </a:xfrm>
          <a:prstGeom prst="rect">
            <a:avLst/>
          </a:prstGeom>
          <a:noFill/>
          <a:ln w="9525">
            <a:noFill/>
            <a:miter lim="800000"/>
            <a:headEnd/>
            <a:tailEnd/>
          </a:ln>
        </p:spPr>
      </p:pic>
      <p:sp>
        <p:nvSpPr>
          <p:cNvPr id="7" name="Rectangle 8"/>
          <p:cNvSpPr>
            <a:spLocks noChangeArrowheads="1"/>
          </p:cNvSpPr>
          <p:nvPr/>
        </p:nvSpPr>
        <p:spPr bwMode="gray">
          <a:xfrm>
            <a:off x="251520" y="1052736"/>
            <a:ext cx="2448272" cy="857255"/>
          </a:xfrm>
          <a:prstGeom prst="rect">
            <a:avLst/>
          </a:prstGeom>
          <a:solidFill>
            <a:schemeClr val="hlink"/>
          </a:solidFill>
          <a:ln w="12700" algn="ctr">
            <a:noFill/>
            <a:prstDash val="dash"/>
            <a:miter lim="800000"/>
            <a:headEnd/>
            <a:tailEnd/>
          </a:ln>
          <a:effectLst/>
        </p:spPr>
        <p:txBody>
          <a:bodyPr wrap="none" anchor="ctr"/>
          <a:lstStyle/>
          <a:p>
            <a:pPr>
              <a:defRPr/>
            </a:pPr>
            <a:endParaRPr lang="zh-CN" altLang="en-US">
              <a:ea typeface="+mn-ea"/>
            </a:endParaRPr>
          </a:p>
        </p:txBody>
      </p:sp>
      <p:sp>
        <p:nvSpPr>
          <p:cNvPr id="10" name="Rectangle 11">
            <a:hlinkClick r:id="" action="ppaction://noaction"/>
          </p:cNvPr>
          <p:cNvSpPr>
            <a:spLocks noChangeArrowheads="1"/>
          </p:cNvSpPr>
          <p:nvPr/>
        </p:nvSpPr>
        <p:spPr bwMode="white">
          <a:xfrm>
            <a:off x="467544" y="1124744"/>
            <a:ext cx="2031326" cy="646331"/>
          </a:xfrm>
          <a:prstGeom prst="rect">
            <a:avLst/>
          </a:prstGeom>
          <a:noFill/>
          <a:ln w="9525" algn="ctr">
            <a:noFill/>
            <a:miter lim="800000"/>
            <a:headEnd/>
            <a:tailEnd/>
          </a:ln>
          <a:effectLst/>
        </p:spPr>
        <p:txBody>
          <a:bodyPr wrap="none">
            <a:spAutoFit/>
          </a:bodyPr>
          <a:lstStyle/>
          <a:p>
            <a:pPr algn="ctr">
              <a:defRPr/>
            </a:pPr>
            <a:r>
              <a:rPr lang="zh-CN" altLang="en-US" sz="3600" b="1" dirty="0" smtClean="0">
                <a:solidFill>
                  <a:srgbClr val="FFFFFF"/>
                </a:solidFill>
                <a:latin typeface="微软雅黑" pitchFamily="34" charset="-122"/>
                <a:ea typeface="微软雅黑" pitchFamily="34" charset="-122"/>
              </a:rPr>
              <a:t>优势所在</a:t>
            </a:r>
            <a:endParaRPr lang="en-US" altLang="zh-CN" sz="3600" b="1" dirty="0">
              <a:solidFill>
                <a:srgbClr val="FFFFFF"/>
              </a:solidFill>
              <a:latin typeface="微软雅黑" pitchFamily="34" charset="-122"/>
              <a:ea typeface="微软雅黑" pitchFamily="34" charset="-122"/>
            </a:endParaRPr>
          </a:p>
        </p:txBody>
      </p:sp>
      <p:sp>
        <p:nvSpPr>
          <p:cNvPr id="13" name="Rectangle 13"/>
          <p:cNvSpPr>
            <a:spLocks noChangeArrowheads="1"/>
          </p:cNvSpPr>
          <p:nvPr/>
        </p:nvSpPr>
        <p:spPr bwMode="auto">
          <a:xfrm>
            <a:off x="323528" y="2060848"/>
            <a:ext cx="8640960" cy="4647426"/>
          </a:xfrm>
          <a:prstGeom prst="rect">
            <a:avLst/>
          </a:prstGeom>
          <a:noFill/>
          <a:ln w="9525" algn="ctr">
            <a:noFill/>
            <a:miter lim="800000"/>
            <a:headEnd/>
            <a:tailEnd/>
          </a:ln>
          <a:effectLst/>
        </p:spPr>
        <p:txBody>
          <a:bodyPr wrap="square">
            <a:spAutoFit/>
          </a:bodyPr>
          <a:lstStyle/>
          <a:p>
            <a:pPr>
              <a:defRPr/>
            </a:pPr>
            <a:r>
              <a:rPr lang="en-US" altLang="zh-CN" sz="2000" dirty="0" smtClean="0">
                <a:latin typeface="微软雅黑" pitchFamily="34" charset="-122"/>
                <a:ea typeface="微软雅黑" pitchFamily="34" charset="-122"/>
              </a:rPr>
              <a:t>1</a:t>
            </a:r>
            <a:r>
              <a:rPr lang="zh-CN" altLang="en-US" sz="2000"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处理能力强。</a:t>
            </a:r>
            <a:r>
              <a:rPr lang="zh-CN" altLang="en-US" sz="2400" dirty="0" smtClean="0">
                <a:latin typeface="微软雅黑" pitchFamily="34" charset="-122"/>
                <a:ea typeface="微软雅黑" pitchFamily="34" charset="-122"/>
              </a:rPr>
              <a:t>因为它是</a:t>
            </a:r>
            <a:r>
              <a:rPr lang="en-US" altLang="zh-CN" sz="2400" dirty="0" smtClean="0">
                <a:latin typeface="微软雅黑" pitchFamily="34" charset="-122"/>
                <a:ea typeface="微软雅黑" pitchFamily="34" charset="-122"/>
              </a:rPr>
              <a:t>16</a:t>
            </a:r>
            <a:r>
              <a:rPr lang="zh-CN" altLang="en-US" sz="2400" dirty="0" smtClean="0">
                <a:latin typeface="微软雅黑" pitchFamily="34" charset="-122"/>
                <a:ea typeface="微软雅黑" pitchFamily="34" charset="-122"/>
              </a:rPr>
              <a:t>位的单片机，并且采用了精简指令集。</a:t>
            </a:r>
            <a:endParaRPr lang="en-US" altLang="zh-CN" sz="2400" dirty="0" smtClean="0">
              <a:latin typeface="微软雅黑" pitchFamily="34" charset="-122"/>
              <a:ea typeface="微软雅黑" pitchFamily="34" charset="-122"/>
            </a:endParaRPr>
          </a:p>
          <a:p>
            <a:pPr>
              <a:defRPr/>
            </a:pPr>
            <a:endParaRPr lang="zh-CN" altLang="en-US" sz="2000" dirty="0" smtClean="0">
              <a:latin typeface="微软雅黑" pitchFamily="34" charset="-122"/>
              <a:ea typeface="微软雅黑" pitchFamily="34" charset="-122"/>
            </a:endParaRPr>
          </a:p>
          <a:p>
            <a:pPr>
              <a:defRPr/>
            </a:pPr>
            <a:r>
              <a:rPr lang="en-US" altLang="zh-CN" sz="2000" dirty="0" smtClean="0">
                <a:latin typeface="微软雅黑" pitchFamily="34" charset="-122"/>
                <a:ea typeface="微软雅黑" pitchFamily="34" charset="-122"/>
              </a:rPr>
              <a:t>2</a:t>
            </a:r>
            <a:r>
              <a:rPr lang="zh-CN" altLang="en-US" sz="2000"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运算速度快。</a:t>
            </a:r>
            <a:r>
              <a:rPr lang="en-US" altLang="zh-CN" sz="2400" dirty="0" smtClean="0">
                <a:latin typeface="微软雅黑" pitchFamily="34" charset="-122"/>
                <a:ea typeface="微软雅黑" pitchFamily="34" charset="-122"/>
              </a:rPr>
              <a:t>16</a:t>
            </a:r>
            <a:r>
              <a:rPr lang="zh-CN" altLang="en-US" sz="2400" dirty="0" smtClean="0">
                <a:latin typeface="微软雅黑" pitchFamily="34" charset="-122"/>
                <a:ea typeface="微软雅黑" pitchFamily="34" charset="-122"/>
              </a:rPr>
              <a:t>位的数据宽度、</a:t>
            </a:r>
            <a:r>
              <a:rPr lang="en-US" altLang="zh-CN" sz="2400" dirty="0" smtClean="0">
                <a:latin typeface="微软雅黑" pitchFamily="34" charset="-122"/>
                <a:ea typeface="微软雅黑" pitchFamily="34" charset="-122"/>
              </a:rPr>
              <a:t>40ns</a:t>
            </a:r>
            <a:r>
              <a:rPr lang="zh-CN" altLang="en-US" sz="2400" dirty="0" smtClean="0">
                <a:latin typeface="微软雅黑" pitchFamily="34" charset="-122"/>
                <a:ea typeface="微软雅黑" pitchFamily="34" charset="-122"/>
              </a:rPr>
              <a:t>的指令周期以及多功能的硬件乘法器（能实现乘加运算）相配合。</a:t>
            </a:r>
            <a:endParaRPr lang="en-US" altLang="zh-CN" sz="2400" dirty="0" smtClean="0">
              <a:latin typeface="微软雅黑" pitchFamily="34" charset="-122"/>
              <a:ea typeface="微软雅黑" pitchFamily="34" charset="-122"/>
            </a:endParaRPr>
          </a:p>
          <a:p>
            <a:pPr>
              <a:defRPr/>
            </a:pPr>
            <a:endParaRPr lang="zh-CN" altLang="en-US" sz="2000" dirty="0" smtClean="0">
              <a:latin typeface="微软雅黑" pitchFamily="34" charset="-122"/>
              <a:ea typeface="微软雅黑" pitchFamily="34" charset="-122"/>
            </a:endParaRPr>
          </a:p>
          <a:p>
            <a:pPr>
              <a:defRPr/>
            </a:pPr>
            <a:r>
              <a:rPr lang="en-US" altLang="zh-CN" sz="2000" dirty="0" smtClean="0">
                <a:latin typeface="微软雅黑" pitchFamily="34" charset="-122"/>
                <a:ea typeface="微软雅黑" pitchFamily="34" charset="-122"/>
              </a:rPr>
              <a:t>3</a:t>
            </a:r>
            <a:r>
              <a:rPr lang="zh-CN" altLang="en-US" sz="2000"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超低功耗。</a:t>
            </a:r>
            <a:r>
              <a:rPr lang="zh-CN" altLang="en-US" sz="2400" dirty="0" smtClean="0">
                <a:latin typeface="微软雅黑" pitchFamily="34" charset="-122"/>
                <a:ea typeface="微软雅黑" pitchFamily="34" charset="-122"/>
              </a:rPr>
              <a:t>其在降低芯片的电源电压和灵活而可控的运行时钟方面都有其独到之处。</a:t>
            </a:r>
            <a:endParaRPr lang="en-US" altLang="zh-CN" sz="2000" dirty="0" smtClean="0">
              <a:latin typeface="微软雅黑" pitchFamily="34" charset="-122"/>
              <a:ea typeface="微软雅黑" pitchFamily="34" charset="-122"/>
            </a:endParaRPr>
          </a:p>
          <a:p>
            <a:pPr>
              <a:defRPr/>
            </a:pPr>
            <a:endParaRPr lang="zh-CN" altLang="en-US" sz="2000" dirty="0" smtClean="0">
              <a:latin typeface="微软雅黑" pitchFamily="34" charset="-122"/>
              <a:ea typeface="微软雅黑" pitchFamily="34" charset="-122"/>
            </a:endParaRPr>
          </a:p>
          <a:p>
            <a:pPr>
              <a:defRPr/>
            </a:pPr>
            <a:r>
              <a:rPr lang="en-US" altLang="zh-CN" sz="2000" dirty="0" smtClean="0">
                <a:latin typeface="微软雅黑" pitchFamily="34" charset="-122"/>
                <a:ea typeface="微软雅黑" pitchFamily="34" charset="-122"/>
              </a:rPr>
              <a:t>4</a:t>
            </a:r>
            <a:r>
              <a:rPr lang="zh-CN" altLang="en-US" sz="2000"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片内资源丰富。</a:t>
            </a:r>
            <a:r>
              <a:rPr lang="zh-CN" altLang="en-US" sz="2400" dirty="0" smtClean="0">
                <a:latin typeface="微软雅黑" pitchFamily="34" charset="-122"/>
                <a:ea typeface="微软雅黑" pitchFamily="34" charset="-122"/>
              </a:rPr>
              <a:t>看门狗（</a:t>
            </a:r>
            <a:r>
              <a:rPr lang="en-US" altLang="zh-CN" sz="2400" dirty="0" smtClean="0">
                <a:latin typeface="微软雅黑" pitchFamily="34" charset="-122"/>
                <a:ea typeface="微软雅黑" pitchFamily="34" charset="-122"/>
              </a:rPr>
              <a:t>WDT</a:t>
            </a:r>
            <a:r>
              <a:rPr lang="zh-CN" altLang="en-US" sz="2400" dirty="0" smtClean="0">
                <a:latin typeface="微软雅黑" pitchFamily="34" charset="-122"/>
                <a:ea typeface="微软雅黑" pitchFamily="34" charset="-122"/>
              </a:rPr>
              <a:t>）、定时器</a:t>
            </a:r>
            <a:r>
              <a:rPr lang="en-US" altLang="zh-CN" sz="2400" dirty="0" smtClean="0">
                <a:latin typeface="微软雅黑" pitchFamily="34" charset="-122"/>
                <a:ea typeface="微软雅黑" pitchFamily="34" charset="-122"/>
              </a:rPr>
              <a:t>A1</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Timer_A1</a:t>
            </a:r>
            <a:r>
              <a:rPr lang="zh-CN" altLang="en-US" sz="2400" dirty="0" smtClean="0">
                <a:latin typeface="微软雅黑" pitchFamily="34" charset="-122"/>
                <a:ea typeface="微软雅黑" pitchFamily="34" charset="-122"/>
              </a:rPr>
              <a:t>）、定时器</a:t>
            </a:r>
            <a:r>
              <a:rPr lang="en-US" altLang="zh-CN" sz="2400" dirty="0" smtClean="0">
                <a:latin typeface="微软雅黑" pitchFamily="34" charset="-122"/>
                <a:ea typeface="微软雅黑" pitchFamily="34" charset="-122"/>
              </a:rPr>
              <a:t>B0</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Timer_B0</a:t>
            </a:r>
            <a:r>
              <a:rPr lang="zh-CN" altLang="en-US" sz="2400" dirty="0" smtClean="0">
                <a:latin typeface="微软雅黑" pitchFamily="34" charset="-122"/>
                <a:ea typeface="微软雅黑" pitchFamily="34" charset="-122"/>
              </a:rPr>
              <a:t>）、液晶驱动器、</a:t>
            </a:r>
            <a:r>
              <a:rPr lang="en-US" altLang="zh-CN" sz="2400" dirty="0" smtClean="0">
                <a:latin typeface="微软雅黑" pitchFamily="34" charset="-122"/>
                <a:ea typeface="微软雅黑" pitchFamily="34" charset="-122"/>
              </a:rPr>
              <a:t>12</a:t>
            </a:r>
            <a:r>
              <a:rPr lang="zh-CN" altLang="en-US" sz="2400" dirty="0" smtClean="0">
                <a:latin typeface="微软雅黑" pitchFamily="34" charset="-122"/>
                <a:ea typeface="微软雅黑" pitchFamily="34" charset="-122"/>
              </a:rPr>
              <a:t>位</a:t>
            </a:r>
            <a:r>
              <a:rPr lang="en-US" altLang="zh-CN" sz="2400" dirty="0" smtClean="0">
                <a:latin typeface="微软雅黑" pitchFamily="34" charset="-122"/>
                <a:ea typeface="微软雅黑" pitchFamily="34" charset="-122"/>
              </a:rPr>
              <a:t>ADC</a:t>
            </a:r>
            <a:r>
              <a:rPr lang="zh-CN" altLang="en-US" sz="2400" dirty="0" smtClean="0">
                <a:latin typeface="微软雅黑" pitchFamily="34" charset="-122"/>
                <a:ea typeface="微软雅黑" pitchFamily="34" charset="-122"/>
              </a:rPr>
              <a:t>等。</a:t>
            </a:r>
            <a:endParaRPr lang="en-US" altLang="zh-CN" sz="2400" dirty="0" smtClean="0">
              <a:latin typeface="微软雅黑" pitchFamily="34" charset="-122"/>
              <a:ea typeface="微软雅黑" pitchFamily="34" charset="-122"/>
            </a:endParaRPr>
          </a:p>
          <a:p>
            <a:pPr>
              <a:defRPr/>
            </a:pPr>
            <a:endParaRPr lang="zh-CN" altLang="en-US" sz="2000" b="1" dirty="0" smtClean="0">
              <a:latin typeface="微软雅黑" pitchFamily="34" charset="-122"/>
              <a:ea typeface="微软雅黑" pitchFamily="34" charset="-122"/>
            </a:endParaRPr>
          </a:p>
          <a:p>
            <a:pPr>
              <a:defRPr/>
            </a:pPr>
            <a:r>
              <a:rPr lang="en-US" altLang="zh-CN" sz="2000" dirty="0" smtClean="0">
                <a:latin typeface="微软雅黑" pitchFamily="34" charset="-122"/>
                <a:ea typeface="微软雅黑" pitchFamily="34" charset="-122"/>
              </a:rPr>
              <a:t>5</a:t>
            </a:r>
            <a:r>
              <a:rPr lang="zh-CN" altLang="en-US" sz="2000"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方便高效的开发环境。</a:t>
            </a:r>
            <a:r>
              <a:rPr lang="zh-CN" altLang="en-US" sz="2400" dirty="0" smtClean="0">
                <a:latin typeface="微软雅黑" pitchFamily="34" charset="-122"/>
                <a:ea typeface="微软雅黑" pitchFamily="34" charset="-122"/>
              </a:rPr>
              <a:t>开发语言有汇编语言和</a:t>
            </a:r>
            <a:r>
              <a:rPr lang="en-US" altLang="zh-CN" sz="2400" dirty="0" smtClean="0">
                <a:latin typeface="微软雅黑" pitchFamily="34" charset="-122"/>
                <a:ea typeface="微软雅黑" pitchFamily="34" charset="-122"/>
              </a:rPr>
              <a:t>C </a:t>
            </a:r>
            <a:r>
              <a:rPr lang="zh-CN" altLang="en-US" sz="2400" dirty="0" smtClean="0">
                <a:latin typeface="微软雅黑" pitchFamily="34" charset="-122"/>
                <a:ea typeface="微软雅黑" pitchFamily="34" charset="-122"/>
              </a:rPr>
              <a:t>语言。</a:t>
            </a:r>
            <a:endParaRPr lang="en-US" altLang="zh-CN" sz="2000" dirty="0">
              <a:latin typeface="微软雅黑" pitchFamily="34" charset="-122"/>
              <a:ea typeface="微软雅黑" pitchFamily="34" charset="-122"/>
            </a:endParaRPr>
          </a:p>
        </p:txBody>
      </p:sp>
      <p:sp>
        <p:nvSpPr>
          <p:cNvPr id="16" name="矩形 15"/>
          <p:cNvSpPr/>
          <p:nvPr/>
        </p:nvSpPr>
        <p:spPr>
          <a:xfrm>
            <a:off x="3563888" y="-675456"/>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smtClean="0">
                <a:solidFill>
                  <a:schemeClr val="accent5">
                    <a:lumMod val="75000"/>
                  </a:schemeClr>
                </a:solidFill>
                <a:latin typeface="微软雅黑" pitchFamily="34" charset="-122"/>
                <a:ea typeface="微软雅黑" pitchFamily="34" charset="-122"/>
              </a:rPr>
              <a:t>2</a:t>
            </a:r>
            <a:r>
              <a:rPr lang="zh-CN" altLang="en-US" sz="2800" b="1" dirty="0" smtClean="0">
                <a:solidFill>
                  <a:schemeClr val="accent5">
                    <a:lumMod val="75000"/>
                  </a:schemeClr>
                </a:solidFill>
                <a:latin typeface="微软雅黑" pitchFamily="34" charset="-122"/>
                <a:ea typeface="微软雅黑" pitchFamily="34" charset="-122"/>
              </a:rPr>
              <a:t>  设备介绍</a:t>
            </a:r>
            <a:endParaRPr lang="zh-CN" altLang="en-US" sz="2800" b="1" dirty="0">
              <a:solidFill>
                <a:schemeClr val="accent5">
                  <a:lumMod val="75000"/>
                </a:schemeClr>
              </a:solidFill>
              <a:latin typeface="微软雅黑" pitchFamily="34" charset="-122"/>
              <a:ea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0521 -0.0037 C -0.03038 -0.01875 -0.16493 -0.11944 -0.20886 -0.09074 C -0.25278 -0.0625 -0.23854 0.12269 -0.25886 0.1662 C -0.27917 0.20972 -0.31025 0.1838 -0.33125 0.17106 C -0.35226 0.15833 -0.37361 0.10718 -0.38472 0.09051 " pathEditMode="relative" rAng="0" ptsTypes="aaaaa">
                                      <p:cBhvr>
                                        <p:cTn id="6" dur="500" fill="hold"/>
                                        <p:tgtEl>
                                          <p:spTgt spid="16"/>
                                        </p:tgtEl>
                                        <p:attrNameLst>
                                          <p:attrName>ppt_x</p:attrName>
                                          <p:attrName>ppt_y</p:attrName>
                                        </p:attrNameLst>
                                      </p:cBhvr>
                                      <p:rCtr x="-195" y="49"/>
                                    </p:animMotion>
                                  </p:childTnLst>
                                </p:cTn>
                              </p:par>
                            </p:childTnLst>
                          </p:cTn>
                        </p:par>
                      </p:childTnLst>
                    </p:cTn>
                  </p:par>
                  <p:par>
                    <p:cTn id="7" fill="hold">
                      <p:stCondLst>
                        <p:cond delay="indefinite"/>
                      </p:stCondLst>
                      <p:childTnLst>
                        <p:par>
                          <p:cTn id="8" fill="hold">
                            <p:stCondLst>
                              <p:cond delay="0"/>
                            </p:stCondLst>
                            <p:childTnLst>
                              <p:par>
                                <p:cTn id="9" presetID="29"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ppt_x</p:attrName>
                                        </p:attrNameLst>
                                      </p:cBhvr>
                                      <p:tavLst>
                                        <p:tav tm="0">
                                          <p:val>
                                            <p:strVal val="#ppt_x-.2"/>
                                          </p:val>
                                        </p:tav>
                                        <p:tav tm="100000">
                                          <p:val>
                                            <p:strVal val="#ppt_x"/>
                                          </p:val>
                                        </p:tav>
                                      </p:tavLst>
                                    </p:anim>
                                    <p:anim calcmode="lin" valueType="num">
                                      <p:cBhvr>
                                        <p:cTn id="12"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1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5500694" y="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104" name="TextBox 103"/>
          <p:cNvSpPr txBox="1"/>
          <p:nvPr/>
        </p:nvSpPr>
        <p:spPr>
          <a:xfrm>
            <a:off x="0" y="1628800"/>
            <a:ext cx="5796136" cy="646331"/>
          </a:xfrm>
          <a:prstGeom prst="rect">
            <a:avLst/>
          </a:prstGeom>
          <a:noFill/>
        </p:spPr>
        <p:txBody>
          <a:bodyPr wrap="square" rtlCol="0">
            <a:spAutoFit/>
          </a:bodyPr>
          <a:lstStyle/>
          <a:p>
            <a:r>
              <a:rPr lang="zh-CN" altLang="en-US" sz="3600" dirty="0" smtClean="0"/>
              <a:t>此项目主要用到以下模块：</a:t>
            </a:r>
            <a:endParaRPr lang="zh-CN" altLang="en-US" sz="3600" dirty="0"/>
          </a:p>
        </p:txBody>
      </p:sp>
      <p:sp>
        <p:nvSpPr>
          <p:cNvPr id="107" name="TextBox 106"/>
          <p:cNvSpPr txBox="1"/>
          <p:nvPr/>
        </p:nvSpPr>
        <p:spPr>
          <a:xfrm>
            <a:off x="0" y="2492896"/>
            <a:ext cx="7992888" cy="707886"/>
          </a:xfrm>
          <a:prstGeom prst="rect">
            <a:avLst/>
          </a:prstGeom>
          <a:noFill/>
        </p:spPr>
        <p:txBody>
          <a:bodyPr wrap="square" rtlCol="0">
            <a:spAutoFit/>
          </a:bodyPr>
          <a:lstStyle/>
          <a:p>
            <a:r>
              <a:rPr lang="en-US" altLang="zh-CN" sz="4000" dirty="0" smtClean="0"/>
              <a:t>1</a:t>
            </a:r>
            <a:r>
              <a:rPr lang="zh-CN" altLang="en-US" sz="4000" dirty="0" smtClean="0"/>
              <a:t>、定时器</a:t>
            </a:r>
            <a:endParaRPr lang="en-US" altLang="zh-CN" sz="4000" dirty="0" smtClean="0"/>
          </a:p>
        </p:txBody>
      </p:sp>
      <p:sp>
        <p:nvSpPr>
          <p:cNvPr id="108" name="TextBox 107"/>
          <p:cNvSpPr txBox="1"/>
          <p:nvPr/>
        </p:nvSpPr>
        <p:spPr>
          <a:xfrm>
            <a:off x="0" y="3645024"/>
            <a:ext cx="7992888" cy="707886"/>
          </a:xfrm>
          <a:prstGeom prst="rect">
            <a:avLst/>
          </a:prstGeom>
          <a:noFill/>
        </p:spPr>
        <p:txBody>
          <a:bodyPr wrap="square" rtlCol="0">
            <a:spAutoFit/>
          </a:bodyPr>
          <a:lstStyle/>
          <a:p>
            <a:r>
              <a:rPr lang="en-US" altLang="zh-CN" sz="4000" dirty="0" smtClean="0"/>
              <a:t>2</a:t>
            </a:r>
            <a:r>
              <a:rPr lang="zh-CN" altLang="en-US" sz="4000" dirty="0" smtClean="0"/>
              <a:t>、外部中断</a:t>
            </a:r>
            <a:endParaRPr lang="en-US" altLang="zh-CN" sz="4000" dirty="0" smtClean="0"/>
          </a:p>
        </p:txBody>
      </p:sp>
      <p:sp>
        <p:nvSpPr>
          <p:cNvPr id="109" name="TextBox 108"/>
          <p:cNvSpPr txBox="1"/>
          <p:nvPr/>
        </p:nvSpPr>
        <p:spPr>
          <a:xfrm>
            <a:off x="0" y="4797152"/>
            <a:ext cx="7992888" cy="707886"/>
          </a:xfrm>
          <a:prstGeom prst="rect">
            <a:avLst/>
          </a:prstGeom>
          <a:noFill/>
        </p:spPr>
        <p:txBody>
          <a:bodyPr wrap="square" rtlCol="0">
            <a:spAutoFit/>
          </a:bodyPr>
          <a:lstStyle/>
          <a:p>
            <a:r>
              <a:rPr lang="en-US" altLang="zh-CN" sz="4000" dirty="0" smtClean="0"/>
              <a:t>3</a:t>
            </a:r>
            <a:r>
              <a:rPr lang="zh-CN" altLang="en-US" sz="4000" dirty="0" smtClean="0"/>
              <a:t>、</a:t>
            </a:r>
            <a:r>
              <a:rPr lang="en-US" altLang="zh-CN" sz="4000" dirty="0" smtClean="0"/>
              <a:t>ADC</a:t>
            </a:r>
            <a:r>
              <a:rPr lang="zh-CN" altLang="en-US" sz="4000" dirty="0" smtClean="0"/>
              <a:t>模数转换</a:t>
            </a:r>
            <a:endParaRPr lang="en-US" altLang="zh-CN" sz="4000" dirty="0" smtClean="0"/>
          </a:p>
        </p:txBody>
      </p:sp>
      <p:sp>
        <p:nvSpPr>
          <p:cNvPr id="110" name="TextBox 109"/>
          <p:cNvSpPr txBox="1"/>
          <p:nvPr/>
        </p:nvSpPr>
        <p:spPr>
          <a:xfrm>
            <a:off x="0" y="5877272"/>
            <a:ext cx="7992888" cy="707886"/>
          </a:xfrm>
          <a:prstGeom prst="rect">
            <a:avLst/>
          </a:prstGeom>
          <a:noFill/>
        </p:spPr>
        <p:txBody>
          <a:bodyPr wrap="square" rtlCol="0">
            <a:spAutoFit/>
          </a:bodyPr>
          <a:lstStyle/>
          <a:p>
            <a:r>
              <a:rPr lang="en-US" altLang="zh-CN" sz="4000" dirty="0" smtClean="0"/>
              <a:t>4</a:t>
            </a:r>
            <a:r>
              <a:rPr lang="zh-CN" altLang="en-US" sz="4000" dirty="0" smtClean="0"/>
              <a:t>、液晶驱动器</a:t>
            </a:r>
            <a:endParaRPr lang="en-US" altLang="zh-CN" sz="4000" dirty="0" smtClean="0"/>
          </a:p>
        </p:txBody>
      </p:sp>
      <p:sp>
        <p:nvSpPr>
          <p:cNvPr id="118" name="Rectangle 7"/>
          <p:cNvSpPr>
            <a:spLocks noChangeArrowheads="1"/>
          </p:cNvSpPr>
          <p:nvPr/>
        </p:nvSpPr>
        <p:spPr bwMode="gray">
          <a:xfrm>
            <a:off x="2915816" y="2348880"/>
            <a:ext cx="2664296" cy="936104"/>
          </a:xfrm>
          <a:prstGeom prst="rect">
            <a:avLst/>
          </a:prstGeom>
          <a:solidFill>
            <a:schemeClr val="accent2"/>
          </a:solidFill>
          <a:ln w="12700" algn="ctr">
            <a:noFill/>
            <a:prstDash val="dash"/>
            <a:miter lim="800000"/>
            <a:headEnd/>
            <a:tailEnd/>
          </a:ln>
          <a:effectLst/>
        </p:spPr>
        <p:txBody>
          <a:bodyPr wrap="none" anchor="ctr"/>
          <a:lstStyle/>
          <a:p>
            <a:pPr>
              <a:defRPr/>
            </a:pPr>
            <a:endParaRPr lang="zh-CN" altLang="en-US">
              <a:ea typeface="+mn-ea"/>
            </a:endParaRPr>
          </a:p>
        </p:txBody>
      </p:sp>
      <p:sp>
        <p:nvSpPr>
          <p:cNvPr id="119" name="Rectangle 10">
            <a:hlinkClick r:id="" action="ppaction://noaction"/>
          </p:cNvPr>
          <p:cNvSpPr>
            <a:spLocks noChangeArrowheads="1"/>
          </p:cNvSpPr>
          <p:nvPr/>
        </p:nvSpPr>
        <p:spPr bwMode="white">
          <a:xfrm>
            <a:off x="2987824" y="2374667"/>
            <a:ext cx="2592288" cy="954107"/>
          </a:xfrm>
          <a:prstGeom prst="rect">
            <a:avLst/>
          </a:prstGeom>
          <a:noFill/>
          <a:ln w="9525" algn="ctr">
            <a:noFill/>
            <a:miter lim="800000"/>
            <a:headEnd/>
            <a:tailEnd/>
          </a:ln>
          <a:effectLst/>
        </p:spPr>
        <p:txBody>
          <a:bodyPr wrap="square">
            <a:spAutoFit/>
          </a:bodyPr>
          <a:lstStyle/>
          <a:p>
            <a:pPr algn="ctr">
              <a:defRPr/>
            </a:pPr>
            <a:r>
              <a:rPr lang="zh-CN" altLang="en-US" sz="2800" b="1" dirty="0" smtClean="0">
                <a:solidFill>
                  <a:srgbClr val="FFFFFF"/>
                </a:solidFill>
                <a:latin typeface="微软雅黑" pitchFamily="34" charset="-122"/>
                <a:ea typeface="微软雅黑" pitchFamily="34" charset="-122"/>
              </a:rPr>
              <a:t>为测频严格控制时间（</a:t>
            </a:r>
            <a:r>
              <a:rPr lang="en-US" altLang="zh-CN" sz="2800" b="1" dirty="0" smtClean="0">
                <a:solidFill>
                  <a:srgbClr val="FFFFFF"/>
                </a:solidFill>
                <a:latin typeface="微软雅黑" pitchFamily="34" charset="-122"/>
                <a:ea typeface="微软雅黑" pitchFamily="34" charset="-122"/>
              </a:rPr>
              <a:t>1</a:t>
            </a:r>
            <a:r>
              <a:rPr lang="zh-CN" altLang="en-US" sz="2800" b="1" dirty="0" smtClean="0">
                <a:solidFill>
                  <a:srgbClr val="FFFFFF"/>
                </a:solidFill>
                <a:latin typeface="微软雅黑" pitchFamily="34" charset="-122"/>
                <a:ea typeface="微软雅黑" pitchFamily="34" charset="-122"/>
              </a:rPr>
              <a:t>秒）</a:t>
            </a:r>
            <a:endParaRPr lang="en-US" altLang="zh-CN" sz="2800" b="1" dirty="0" smtClean="0">
              <a:solidFill>
                <a:srgbClr val="FFFFFF"/>
              </a:solidFill>
              <a:latin typeface="微软雅黑" pitchFamily="34" charset="-122"/>
              <a:ea typeface="微软雅黑" pitchFamily="34" charset="-122"/>
            </a:endParaRPr>
          </a:p>
        </p:txBody>
      </p:sp>
      <p:sp>
        <p:nvSpPr>
          <p:cNvPr id="121" name="Rectangle 7"/>
          <p:cNvSpPr>
            <a:spLocks noChangeArrowheads="1"/>
          </p:cNvSpPr>
          <p:nvPr/>
        </p:nvSpPr>
        <p:spPr bwMode="gray">
          <a:xfrm>
            <a:off x="3059832" y="3356992"/>
            <a:ext cx="2520280" cy="1374237"/>
          </a:xfrm>
          <a:prstGeom prst="rect">
            <a:avLst/>
          </a:prstGeom>
          <a:solidFill>
            <a:schemeClr val="accent2"/>
          </a:solidFill>
          <a:ln w="12700" algn="ctr">
            <a:noFill/>
            <a:prstDash val="dash"/>
            <a:miter lim="800000"/>
            <a:headEnd/>
            <a:tailEnd/>
          </a:ln>
          <a:effectLst/>
        </p:spPr>
        <p:txBody>
          <a:bodyPr wrap="none" anchor="ctr"/>
          <a:lstStyle/>
          <a:p>
            <a:pPr>
              <a:defRPr/>
            </a:pPr>
            <a:endParaRPr lang="zh-CN" altLang="en-US">
              <a:ea typeface="+mn-ea"/>
            </a:endParaRPr>
          </a:p>
        </p:txBody>
      </p:sp>
      <p:sp>
        <p:nvSpPr>
          <p:cNvPr id="122" name="Rectangle 10">
            <a:hlinkClick r:id="" action="ppaction://noaction"/>
          </p:cNvPr>
          <p:cNvSpPr>
            <a:spLocks noChangeArrowheads="1"/>
          </p:cNvSpPr>
          <p:nvPr/>
        </p:nvSpPr>
        <p:spPr bwMode="white">
          <a:xfrm>
            <a:off x="3203848" y="3356992"/>
            <a:ext cx="2364098" cy="1384995"/>
          </a:xfrm>
          <a:prstGeom prst="rect">
            <a:avLst/>
          </a:prstGeom>
          <a:noFill/>
          <a:ln w="9525" algn="ctr">
            <a:noFill/>
            <a:miter lim="800000"/>
            <a:headEnd/>
            <a:tailEnd/>
          </a:ln>
          <a:effectLst/>
        </p:spPr>
        <p:txBody>
          <a:bodyPr wrap="square">
            <a:spAutoFit/>
          </a:bodyPr>
          <a:lstStyle/>
          <a:p>
            <a:pPr algn="ctr">
              <a:defRPr/>
            </a:pPr>
            <a:r>
              <a:rPr lang="zh-CN" altLang="en-US" sz="2800" b="1" dirty="0" smtClean="0">
                <a:solidFill>
                  <a:srgbClr val="FFFFFF"/>
                </a:solidFill>
                <a:latin typeface="微软雅黑" pitchFamily="34" charset="-122"/>
                <a:ea typeface="微软雅黑" pitchFamily="34" charset="-122"/>
              </a:rPr>
              <a:t>测量每秒进入外部中断的次数即频率</a:t>
            </a:r>
            <a:endParaRPr lang="en-US" altLang="zh-CN" sz="2800" b="1" dirty="0" smtClean="0">
              <a:solidFill>
                <a:srgbClr val="FFFFFF"/>
              </a:solidFill>
              <a:latin typeface="微软雅黑" pitchFamily="34" charset="-122"/>
              <a:ea typeface="微软雅黑" pitchFamily="34" charset="-122"/>
            </a:endParaRPr>
          </a:p>
        </p:txBody>
      </p:sp>
      <p:sp>
        <p:nvSpPr>
          <p:cNvPr id="123" name="Rectangle 7"/>
          <p:cNvSpPr>
            <a:spLocks noChangeArrowheads="1"/>
          </p:cNvSpPr>
          <p:nvPr/>
        </p:nvSpPr>
        <p:spPr bwMode="gray">
          <a:xfrm>
            <a:off x="4139952" y="4797152"/>
            <a:ext cx="2664296" cy="936104"/>
          </a:xfrm>
          <a:prstGeom prst="rect">
            <a:avLst/>
          </a:prstGeom>
          <a:solidFill>
            <a:schemeClr val="accent2"/>
          </a:solidFill>
          <a:ln w="12700" algn="ctr">
            <a:noFill/>
            <a:prstDash val="dash"/>
            <a:miter lim="800000"/>
            <a:headEnd/>
            <a:tailEnd/>
          </a:ln>
          <a:effectLst/>
        </p:spPr>
        <p:txBody>
          <a:bodyPr wrap="none" anchor="ctr"/>
          <a:lstStyle/>
          <a:p>
            <a:pPr>
              <a:defRPr/>
            </a:pPr>
            <a:endParaRPr lang="zh-CN" altLang="en-US">
              <a:ea typeface="+mn-ea"/>
            </a:endParaRPr>
          </a:p>
        </p:txBody>
      </p:sp>
      <p:sp>
        <p:nvSpPr>
          <p:cNvPr id="124" name="Rectangle 10">
            <a:hlinkClick r:id="" action="ppaction://noaction"/>
          </p:cNvPr>
          <p:cNvSpPr>
            <a:spLocks noChangeArrowheads="1"/>
          </p:cNvSpPr>
          <p:nvPr/>
        </p:nvSpPr>
        <p:spPr bwMode="white">
          <a:xfrm>
            <a:off x="4211960" y="4797152"/>
            <a:ext cx="2520280" cy="954107"/>
          </a:xfrm>
          <a:prstGeom prst="rect">
            <a:avLst/>
          </a:prstGeom>
          <a:noFill/>
          <a:ln w="9525" algn="ctr">
            <a:noFill/>
            <a:miter lim="800000"/>
            <a:headEnd/>
            <a:tailEnd/>
          </a:ln>
          <a:effectLst/>
        </p:spPr>
        <p:txBody>
          <a:bodyPr wrap="square">
            <a:spAutoFit/>
          </a:bodyPr>
          <a:lstStyle/>
          <a:p>
            <a:pPr algn="ctr">
              <a:defRPr/>
            </a:pPr>
            <a:r>
              <a:rPr lang="zh-CN" altLang="en-US" sz="2800" b="1" dirty="0" smtClean="0">
                <a:solidFill>
                  <a:srgbClr val="FFFFFF"/>
                </a:solidFill>
                <a:latin typeface="微软雅黑" pitchFamily="34" charset="-122"/>
                <a:ea typeface="微软雅黑" pitchFamily="34" charset="-122"/>
              </a:rPr>
              <a:t>测量</a:t>
            </a:r>
            <a:r>
              <a:rPr lang="en-US" altLang="zh-CN" sz="2800" b="1" dirty="0" smtClean="0">
                <a:solidFill>
                  <a:srgbClr val="FFFFFF"/>
                </a:solidFill>
                <a:latin typeface="微软雅黑" pitchFamily="34" charset="-122"/>
                <a:ea typeface="微软雅黑" pitchFamily="34" charset="-122"/>
              </a:rPr>
              <a:t>CPU</a:t>
            </a:r>
            <a:r>
              <a:rPr lang="zh-CN" altLang="en-US" sz="2800" b="1" dirty="0" smtClean="0">
                <a:solidFill>
                  <a:srgbClr val="FFFFFF"/>
                </a:solidFill>
                <a:latin typeface="微软雅黑" pitchFamily="34" charset="-122"/>
                <a:ea typeface="微软雅黑" pitchFamily="34" charset="-122"/>
              </a:rPr>
              <a:t>内部温度</a:t>
            </a:r>
            <a:endParaRPr lang="en-US" altLang="zh-CN" sz="2800" b="1" dirty="0" smtClean="0">
              <a:solidFill>
                <a:srgbClr val="FFFFFF"/>
              </a:solidFill>
              <a:latin typeface="微软雅黑" pitchFamily="34" charset="-122"/>
              <a:ea typeface="微软雅黑" pitchFamily="34" charset="-122"/>
            </a:endParaRPr>
          </a:p>
        </p:txBody>
      </p:sp>
      <p:sp>
        <p:nvSpPr>
          <p:cNvPr id="125" name="Rectangle 7"/>
          <p:cNvSpPr>
            <a:spLocks noChangeArrowheads="1"/>
          </p:cNvSpPr>
          <p:nvPr/>
        </p:nvSpPr>
        <p:spPr bwMode="gray">
          <a:xfrm>
            <a:off x="4211960" y="6021288"/>
            <a:ext cx="2424942" cy="504056"/>
          </a:xfrm>
          <a:prstGeom prst="rect">
            <a:avLst/>
          </a:prstGeom>
          <a:solidFill>
            <a:schemeClr val="accent2"/>
          </a:solidFill>
          <a:ln w="12700" algn="ctr">
            <a:noFill/>
            <a:prstDash val="dash"/>
            <a:miter lim="800000"/>
            <a:headEnd/>
            <a:tailEnd/>
          </a:ln>
          <a:effectLst/>
        </p:spPr>
        <p:txBody>
          <a:bodyPr wrap="none" anchor="ctr"/>
          <a:lstStyle/>
          <a:p>
            <a:pPr>
              <a:defRPr/>
            </a:pPr>
            <a:endParaRPr lang="zh-CN" altLang="en-US">
              <a:ea typeface="+mn-ea"/>
            </a:endParaRPr>
          </a:p>
        </p:txBody>
      </p:sp>
      <p:sp>
        <p:nvSpPr>
          <p:cNvPr id="126" name="Rectangle 10">
            <a:hlinkClick r:id="" action="ppaction://noaction"/>
          </p:cNvPr>
          <p:cNvSpPr>
            <a:spLocks noChangeArrowheads="1"/>
          </p:cNvSpPr>
          <p:nvPr/>
        </p:nvSpPr>
        <p:spPr bwMode="white">
          <a:xfrm>
            <a:off x="3923928" y="6021288"/>
            <a:ext cx="2664296" cy="523220"/>
          </a:xfrm>
          <a:prstGeom prst="rect">
            <a:avLst/>
          </a:prstGeom>
          <a:noFill/>
          <a:ln w="9525" algn="ctr">
            <a:noFill/>
            <a:miter lim="800000"/>
            <a:headEnd/>
            <a:tailEnd/>
          </a:ln>
          <a:effectLst/>
        </p:spPr>
        <p:txBody>
          <a:bodyPr wrap="square">
            <a:spAutoFit/>
          </a:bodyPr>
          <a:lstStyle/>
          <a:p>
            <a:pPr algn="ctr">
              <a:defRPr/>
            </a:pPr>
            <a:r>
              <a:rPr lang="zh-CN" altLang="en-US" sz="2800" b="1" dirty="0" smtClean="0">
                <a:solidFill>
                  <a:srgbClr val="FFFFFF"/>
                </a:solidFill>
                <a:latin typeface="微软雅黑" pitchFamily="34" charset="-122"/>
                <a:ea typeface="微软雅黑" pitchFamily="34" charset="-122"/>
              </a:rPr>
              <a:t>   显示有用信息</a:t>
            </a:r>
            <a:endParaRPr lang="en-US" altLang="zh-CN" sz="2800" b="1" dirty="0" smtClean="0">
              <a:solidFill>
                <a:srgbClr val="FFFFFF"/>
              </a:solidFill>
              <a:latin typeface="微软雅黑" pitchFamily="34" charset="-122"/>
              <a:ea typeface="微软雅黑"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2.5E-6 -0.00602 C -0.06146 -0.01944 -0.28403 -0.11898 -0.36875 -0.08681 C -0.45347 -0.05463 -0.46805 0.15833 -0.50868 0.18704 C -0.5493 0.21574 -0.57604 0.15231 -0.61215 0.08588 " pathEditMode="relative" rAng="0" ptsTypes="aaaa">
                                      <p:cBhvr>
                                        <p:cTn id="6" dur="500" fill="hold"/>
                                        <p:tgtEl>
                                          <p:spTgt spid="52"/>
                                        </p:tgtEl>
                                        <p:attrNameLst>
                                          <p:attrName>ppt_x</p:attrName>
                                          <p:attrName>ppt_y</p:attrName>
                                        </p:attrNameLst>
                                      </p:cBhvr>
                                      <p:rCtr x="-306" y="54"/>
                                    </p:animMotion>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grpId="0" nodeType="clickEffect">
                                  <p:stCondLst>
                                    <p:cond delay="0"/>
                                  </p:stCondLst>
                                  <p:childTnLst>
                                    <p:set>
                                      <p:cBhvr>
                                        <p:cTn id="10" dur="1" fill="hold">
                                          <p:stCondLst>
                                            <p:cond delay="0"/>
                                          </p:stCondLst>
                                        </p:cTn>
                                        <p:tgtEl>
                                          <p:spTgt spid="119"/>
                                        </p:tgtEl>
                                        <p:attrNameLst>
                                          <p:attrName>style.visibility</p:attrName>
                                        </p:attrNameLst>
                                      </p:cBhvr>
                                      <p:to>
                                        <p:strVal val="visible"/>
                                      </p:to>
                                    </p:set>
                                    <p:anim from="(-#ppt_w/2)" to="(#ppt_x)" calcmode="lin" valueType="num">
                                      <p:cBhvr>
                                        <p:cTn id="11" dur="600" fill="hold">
                                          <p:stCondLst>
                                            <p:cond delay="0"/>
                                          </p:stCondLst>
                                        </p:cTn>
                                        <p:tgtEl>
                                          <p:spTgt spid="119"/>
                                        </p:tgtEl>
                                        <p:attrNameLst>
                                          <p:attrName>ppt_x</p:attrName>
                                        </p:attrNameLst>
                                      </p:cBhvr>
                                    </p:anim>
                                    <p:anim from="0" to="-1.0" calcmode="lin" valueType="num">
                                      <p:cBhvr>
                                        <p:cTn id="12" dur="200" decel="50000" autoRev="1" fill="hold">
                                          <p:stCondLst>
                                            <p:cond delay="600"/>
                                          </p:stCondLst>
                                        </p:cTn>
                                        <p:tgtEl>
                                          <p:spTgt spid="119"/>
                                        </p:tgtEl>
                                        <p:attrNameLst>
                                          <p:attrName>xshear</p:attrName>
                                        </p:attrNameLst>
                                      </p:cBhvr>
                                    </p:anim>
                                    <p:animScale>
                                      <p:cBhvr>
                                        <p:cTn id="13" dur="200" decel="100000" autoRev="1" fill="hold">
                                          <p:stCondLst>
                                            <p:cond delay="600"/>
                                          </p:stCondLst>
                                        </p:cTn>
                                        <p:tgtEl>
                                          <p:spTgt spid="119"/>
                                        </p:tgtEl>
                                      </p:cBhvr>
                                      <p:from x="100000" y="100000"/>
                                      <p:to x="80000" y="100000"/>
                                    </p:animScale>
                                    <p:anim by="(#ppt_h/3+#ppt_w*0.1)" calcmode="lin" valueType="num">
                                      <p:cBhvr additive="sum">
                                        <p:cTn id="14" dur="200" decel="100000" autoRev="1" fill="hold">
                                          <p:stCondLst>
                                            <p:cond delay="600"/>
                                          </p:stCondLst>
                                        </p:cTn>
                                        <p:tgtEl>
                                          <p:spTgt spid="119"/>
                                        </p:tgtEl>
                                        <p:attrNameLst>
                                          <p:attrName>ppt_x</p:attrName>
                                        </p:attrNameLst>
                                      </p:cBhvr>
                                    </p:anim>
                                  </p:childTnLst>
                                </p:cTn>
                              </p:par>
                              <p:par>
                                <p:cTn id="15" presetID="34" presetClass="entr" presetSubtype="0" fill="hold" grpId="0" nodeType="withEffect">
                                  <p:stCondLst>
                                    <p:cond delay="0"/>
                                  </p:stCondLst>
                                  <p:childTnLst>
                                    <p:set>
                                      <p:cBhvr>
                                        <p:cTn id="16" dur="1" fill="hold">
                                          <p:stCondLst>
                                            <p:cond delay="0"/>
                                          </p:stCondLst>
                                        </p:cTn>
                                        <p:tgtEl>
                                          <p:spTgt spid="118"/>
                                        </p:tgtEl>
                                        <p:attrNameLst>
                                          <p:attrName>style.visibility</p:attrName>
                                        </p:attrNameLst>
                                      </p:cBhvr>
                                      <p:to>
                                        <p:strVal val="visible"/>
                                      </p:to>
                                    </p:set>
                                    <p:anim from="(-#ppt_w/2)" to="(#ppt_x)" calcmode="lin" valueType="num">
                                      <p:cBhvr>
                                        <p:cTn id="17" dur="600" fill="hold">
                                          <p:stCondLst>
                                            <p:cond delay="0"/>
                                          </p:stCondLst>
                                        </p:cTn>
                                        <p:tgtEl>
                                          <p:spTgt spid="118"/>
                                        </p:tgtEl>
                                        <p:attrNameLst>
                                          <p:attrName>ppt_x</p:attrName>
                                        </p:attrNameLst>
                                      </p:cBhvr>
                                    </p:anim>
                                    <p:anim from="0" to="-1.0" calcmode="lin" valueType="num">
                                      <p:cBhvr>
                                        <p:cTn id="18" dur="200" decel="50000" autoRev="1" fill="hold">
                                          <p:stCondLst>
                                            <p:cond delay="600"/>
                                          </p:stCondLst>
                                        </p:cTn>
                                        <p:tgtEl>
                                          <p:spTgt spid="118"/>
                                        </p:tgtEl>
                                        <p:attrNameLst>
                                          <p:attrName>xshear</p:attrName>
                                        </p:attrNameLst>
                                      </p:cBhvr>
                                    </p:anim>
                                    <p:animScale>
                                      <p:cBhvr>
                                        <p:cTn id="19" dur="200" decel="100000" autoRev="1" fill="hold">
                                          <p:stCondLst>
                                            <p:cond delay="600"/>
                                          </p:stCondLst>
                                        </p:cTn>
                                        <p:tgtEl>
                                          <p:spTgt spid="118"/>
                                        </p:tgtEl>
                                      </p:cBhvr>
                                      <p:from x="100000" y="100000"/>
                                      <p:to x="80000" y="100000"/>
                                    </p:animScale>
                                    <p:anim by="(#ppt_h/3+#ppt_w*0.1)" calcmode="lin" valueType="num">
                                      <p:cBhvr additive="sum">
                                        <p:cTn id="20" dur="200" decel="100000" autoRev="1" fill="hold">
                                          <p:stCondLst>
                                            <p:cond delay="600"/>
                                          </p:stCondLst>
                                        </p:cTn>
                                        <p:tgtEl>
                                          <p:spTgt spid="118"/>
                                        </p:tgtEl>
                                        <p:attrNameLst>
                                          <p:attrName>ppt_x</p:attrName>
                                        </p:attrNameLst>
                                      </p:cBhvr>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22"/>
                                        </p:tgtEl>
                                        <p:attrNameLst>
                                          <p:attrName>style.visibility</p:attrName>
                                        </p:attrNameLst>
                                      </p:cBhvr>
                                      <p:to>
                                        <p:strVal val="visible"/>
                                      </p:to>
                                    </p:set>
                                    <p:animEffect transition="in" filter="wipe(down)">
                                      <p:cBhvr>
                                        <p:cTn id="25" dur="580">
                                          <p:stCondLst>
                                            <p:cond delay="0"/>
                                          </p:stCondLst>
                                        </p:cTn>
                                        <p:tgtEl>
                                          <p:spTgt spid="122"/>
                                        </p:tgtEl>
                                      </p:cBhvr>
                                    </p:animEffect>
                                    <p:anim calcmode="lin" valueType="num">
                                      <p:cBhvr>
                                        <p:cTn id="26" dur="1822" tmFilter="0,0; 0.14,0.36; 0.43,0.73; 0.71,0.91; 1.0,1.0">
                                          <p:stCondLst>
                                            <p:cond delay="0"/>
                                          </p:stCondLst>
                                        </p:cTn>
                                        <p:tgtEl>
                                          <p:spTgt spid="12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2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2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2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22"/>
                                        </p:tgtEl>
                                        <p:attrNameLst>
                                          <p:attrName>ppt_y</p:attrName>
                                        </p:attrNameLst>
                                      </p:cBhvr>
                                      <p:tavLst>
                                        <p:tav tm="0" fmla="#ppt_y-sin(pi*$)/81">
                                          <p:val>
                                            <p:fltVal val="0"/>
                                          </p:val>
                                        </p:tav>
                                        <p:tav tm="100000">
                                          <p:val>
                                            <p:fltVal val="1"/>
                                          </p:val>
                                        </p:tav>
                                      </p:tavLst>
                                    </p:anim>
                                    <p:animScale>
                                      <p:cBhvr>
                                        <p:cTn id="31" dur="26">
                                          <p:stCondLst>
                                            <p:cond delay="650"/>
                                          </p:stCondLst>
                                        </p:cTn>
                                        <p:tgtEl>
                                          <p:spTgt spid="122"/>
                                        </p:tgtEl>
                                      </p:cBhvr>
                                      <p:to x="100000" y="60000"/>
                                    </p:animScale>
                                    <p:animScale>
                                      <p:cBhvr>
                                        <p:cTn id="32" dur="166" decel="50000">
                                          <p:stCondLst>
                                            <p:cond delay="676"/>
                                          </p:stCondLst>
                                        </p:cTn>
                                        <p:tgtEl>
                                          <p:spTgt spid="122"/>
                                        </p:tgtEl>
                                      </p:cBhvr>
                                      <p:to x="100000" y="100000"/>
                                    </p:animScale>
                                    <p:animScale>
                                      <p:cBhvr>
                                        <p:cTn id="33" dur="26">
                                          <p:stCondLst>
                                            <p:cond delay="1312"/>
                                          </p:stCondLst>
                                        </p:cTn>
                                        <p:tgtEl>
                                          <p:spTgt spid="122"/>
                                        </p:tgtEl>
                                      </p:cBhvr>
                                      <p:to x="100000" y="80000"/>
                                    </p:animScale>
                                    <p:animScale>
                                      <p:cBhvr>
                                        <p:cTn id="34" dur="166" decel="50000">
                                          <p:stCondLst>
                                            <p:cond delay="1338"/>
                                          </p:stCondLst>
                                        </p:cTn>
                                        <p:tgtEl>
                                          <p:spTgt spid="122"/>
                                        </p:tgtEl>
                                      </p:cBhvr>
                                      <p:to x="100000" y="100000"/>
                                    </p:animScale>
                                    <p:animScale>
                                      <p:cBhvr>
                                        <p:cTn id="35" dur="26">
                                          <p:stCondLst>
                                            <p:cond delay="1642"/>
                                          </p:stCondLst>
                                        </p:cTn>
                                        <p:tgtEl>
                                          <p:spTgt spid="122"/>
                                        </p:tgtEl>
                                      </p:cBhvr>
                                      <p:to x="100000" y="90000"/>
                                    </p:animScale>
                                    <p:animScale>
                                      <p:cBhvr>
                                        <p:cTn id="36" dur="166" decel="50000">
                                          <p:stCondLst>
                                            <p:cond delay="1668"/>
                                          </p:stCondLst>
                                        </p:cTn>
                                        <p:tgtEl>
                                          <p:spTgt spid="122"/>
                                        </p:tgtEl>
                                      </p:cBhvr>
                                      <p:to x="100000" y="100000"/>
                                    </p:animScale>
                                    <p:animScale>
                                      <p:cBhvr>
                                        <p:cTn id="37" dur="26">
                                          <p:stCondLst>
                                            <p:cond delay="1808"/>
                                          </p:stCondLst>
                                        </p:cTn>
                                        <p:tgtEl>
                                          <p:spTgt spid="122"/>
                                        </p:tgtEl>
                                      </p:cBhvr>
                                      <p:to x="100000" y="95000"/>
                                    </p:animScale>
                                    <p:animScale>
                                      <p:cBhvr>
                                        <p:cTn id="38" dur="166" decel="50000">
                                          <p:stCondLst>
                                            <p:cond delay="1834"/>
                                          </p:stCondLst>
                                        </p:cTn>
                                        <p:tgtEl>
                                          <p:spTgt spid="122"/>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down)">
                                      <p:cBhvr>
                                        <p:cTn id="41" dur="580">
                                          <p:stCondLst>
                                            <p:cond delay="0"/>
                                          </p:stCondLst>
                                        </p:cTn>
                                        <p:tgtEl>
                                          <p:spTgt spid="121"/>
                                        </p:tgtEl>
                                      </p:cBhvr>
                                    </p:animEffect>
                                    <p:anim calcmode="lin" valueType="num">
                                      <p:cBhvr>
                                        <p:cTn id="42" dur="1822" tmFilter="0,0; 0.14,0.36; 0.43,0.73; 0.71,0.91; 1.0,1.0">
                                          <p:stCondLst>
                                            <p:cond delay="0"/>
                                          </p:stCondLst>
                                        </p:cTn>
                                        <p:tgtEl>
                                          <p:spTgt spid="12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2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2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2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21"/>
                                        </p:tgtEl>
                                        <p:attrNameLst>
                                          <p:attrName>ppt_y</p:attrName>
                                        </p:attrNameLst>
                                      </p:cBhvr>
                                      <p:tavLst>
                                        <p:tav tm="0" fmla="#ppt_y-sin(pi*$)/81">
                                          <p:val>
                                            <p:fltVal val="0"/>
                                          </p:val>
                                        </p:tav>
                                        <p:tav tm="100000">
                                          <p:val>
                                            <p:fltVal val="1"/>
                                          </p:val>
                                        </p:tav>
                                      </p:tavLst>
                                    </p:anim>
                                    <p:animScale>
                                      <p:cBhvr>
                                        <p:cTn id="47" dur="26">
                                          <p:stCondLst>
                                            <p:cond delay="650"/>
                                          </p:stCondLst>
                                        </p:cTn>
                                        <p:tgtEl>
                                          <p:spTgt spid="121"/>
                                        </p:tgtEl>
                                      </p:cBhvr>
                                      <p:to x="100000" y="60000"/>
                                    </p:animScale>
                                    <p:animScale>
                                      <p:cBhvr>
                                        <p:cTn id="48" dur="166" decel="50000">
                                          <p:stCondLst>
                                            <p:cond delay="676"/>
                                          </p:stCondLst>
                                        </p:cTn>
                                        <p:tgtEl>
                                          <p:spTgt spid="121"/>
                                        </p:tgtEl>
                                      </p:cBhvr>
                                      <p:to x="100000" y="100000"/>
                                    </p:animScale>
                                    <p:animScale>
                                      <p:cBhvr>
                                        <p:cTn id="49" dur="26">
                                          <p:stCondLst>
                                            <p:cond delay="1312"/>
                                          </p:stCondLst>
                                        </p:cTn>
                                        <p:tgtEl>
                                          <p:spTgt spid="121"/>
                                        </p:tgtEl>
                                      </p:cBhvr>
                                      <p:to x="100000" y="80000"/>
                                    </p:animScale>
                                    <p:animScale>
                                      <p:cBhvr>
                                        <p:cTn id="50" dur="166" decel="50000">
                                          <p:stCondLst>
                                            <p:cond delay="1338"/>
                                          </p:stCondLst>
                                        </p:cTn>
                                        <p:tgtEl>
                                          <p:spTgt spid="121"/>
                                        </p:tgtEl>
                                      </p:cBhvr>
                                      <p:to x="100000" y="100000"/>
                                    </p:animScale>
                                    <p:animScale>
                                      <p:cBhvr>
                                        <p:cTn id="51" dur="26">
                                          <p:stCondLst>
                                            <p:cond delay="1642"/>
                                          </p:stCondLst>
                                        </p:cTn>
                                        <p:tgtEl>
                                          <p:spTgt spid="121"/>
                                        </p:tgtEl>
                                      </p:cBhvr>
                                      <p:to x="100000" y="90000"/>
                                    </p:animScale>
                                    <p:animScale>
                                      <p:cBhvr>
                                        <p:cTn id="52" dur="166" decel="50000">
                                          <p:stCondLst>
                                            <p:cond delay="1668"/>
                                          </p:stCondLst>
                                        </p:cTn>
                                        <p:tgtEl>
                                          <p:spTgt spid="121"/>
                                        </p:tgtEl>
                                      </p:cBhvr>
                                      <p:to x="100000" y="100000"/>
                                    </p:animScale>
                                    <p:animScale>
                                      <p:cBhvr>
                                        <p:cTn id="53" dur="26">
                                          <p:stCondLst>
                                            <p:cond delay="1808"/>
                                          </p:stCondLst>
                                        </p:cTn>
                                        <p:tgtEl>
                                          <p:spTgt spid="121"/>
                                        </p:tgtEl>
                                      </p:cBhvr>
                                      <p:to x="100000" y="95000"/>
                                    </p:animScale>
                                    <p:animScale>
                                      <p:cBhvr>
                                        <p:cTn id="54" dur="166" decel="50000">
                                          <p:stCondLst>
                                            <p:cond delay="1834"/>
                                          </p:stCondLst>
                                        </p:cTn>
                                        <p:tgtEl>
                                          <p:spTgt spid="121"/>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34" presetClass="entr" presetSubtype="0" fill="hold" grpId="0" nodeType="clickEffect">
                                  <p:stCondLst>
                                    <p:cond delay="0"/>
                                  </p:stCondLst>
                                  <p:childTnLst>
                                    <p:set>
                                      <p:cBhvr>
                                        <p:cTn id="58" dur="1" fill="hold">
                                          <p:stCondLst>
                                            <p:cond delay="0"/>
                                          </p:stCondLst>
                                        </p:cTn>
                                        <p:tgtEl>
                                          <p:spTgt spid="124"/>
                                        </p:tgtEl>
                                        <p:attrNameLst>
                                          <p:attrName>style.visibility</p:attrName>
                                        </p:attrNameLst>
                                      </p:cBhvr>
                                      <p:to>
                                        <p:strVal val="visible"/>
                                      </p:to>
                                    </p:set>
                                    <p:anim from="(-#ppt_w/2)" to="(#ppt_x)" calcmode="lin" valueType="num">
                                      <p:cBhvr>
                                        <p:cTn id="59" dur="600" fill="hold">
                                          <p:stCondLst>
                                            <p:cond delay="0"/>
                                          </p:stCondLst>
                                        </p:cTn>
                                        <p:tgtEl>
                                          <p:spTgt spid="124"/>
                                        </p:tgtEl>
                                        <p:attrNameLst>
                                          <p:attrName>ppt_x</p:attrName>
                                        </p:attrNameLst>
                                      </p:cBhvr>
                                    </p:anim>
                                    <p:anim from="0" to="-1.0" calcmode="lin" valueType="num">
                                      <p:cBhvr>
                                        <p:cTn id="60" dur="200" decel="50000" autoRev="1" fill="hold">
                                          <p:stCondLst>
                                            <p:cond delay="600"/>
                                          </p:stCondLst>
                                        </p:cTn>
                                        <p:tgtEl>
                                          <p:spTgt spid="124"/>
                                        </p:tgtEl>
                                        <p:attrNameLst>
                                          <p:attrName>xshear</p:attrName>
                                        </p:attrNameLst>
                                      </p:cBhvr>
                                    </p:anim>
                                    <p:animScale>
                                      <p:cBhvr>
                                        <p:cTn id="61" dur="200" decel="100000" autoRev="1" fill="hold">
                                          <p:stCondLst>
                                            <p:cond delay="600"/>
                                          </p:stCondLst>
                                        </p:cTn>
                                        <p:tgtEl>
                                          <p:spTgt spid="124"/>
                                        </p:tgtEl>
                                      </p:cBhvr>
                                      <p:from x="100000" y="100000"/>
                                      <p:to x="80000" y="100000"/>
                                    </p:animScale>
                                    <p:anim by="(#ppt_h/3+#ppt_w*0.1)" calcmode="lin" valueType="num">
                                      <p:cBhvr additive="sum">
                                        <p:cTn id="62" dur="200" decel="100000" autoRev="1" fill="hold">
                                          <p:stCondLst>
                                            <p:cond delay="600"/>
                                          </p:stCondLst>
                                        </p:cTn>
                                        <p:tgtEl>
                                          <p:spTgt spid="124"/>
                                        </p:tgtEl>
                                        <p:attrNameLst>
                                          <p:attrName>ppt_x</p:attrName>
                                        </p:attrNameLst>
                                      </p:cBhvr>
                                    </p:anim>
                                  </p:childTnLst>
                                </p:cTn>
                              </p:par>
                              <p:par>
                                <p:cTn id="63" presetID="34" presetClass="entr" presetSubtype="0" fill="hold" grpId="0" nodeType="withEffect">
                                  <p:stCondLst>
                                    <p:cond delay="0"/>
                                  </p:stCondLst>
                                  <p:childTnLst>
                                    <p:set>
                                      <p:cBhvr>
                                        <p:cTn id="64" dur="1" fill="hold">
                                          <p:stCondLst>
                                            <p:cond delay="0"/>
                                          </p:stCondLst>
                                        </p:cTn>
                                        <p:tgtEl>
                                          <p:spTgt spid="123"/>
                                        </p:tgtEl>
                                        <p:attrNameLst>
                                          <p:attrName>style.visibility</p:attrName>
                                        </p:attrNameLst>
                                      </p:cBhvr>
                                      <p:to>
                                        <p:strVal val="visible"/>
                                      </p:to>
                                    </p:set>
                                    <p:anim from="(-#ppt_w/2)" to="(#ppt_x)" calcmode="lin" valueType="num">
                                      <p:cBhvr>
                                        <p:cTn id="65" dur="600" fill="hold">
                                          <p:stCondLst>
                                            <p:cond delay="0"/>
                                          </p:stCondLst>
                                        </p:cTn>
                                        <p:tgtEl>
                                          <p:spTgt spid="123"/>
                                        </p:tgtEl>
                                        <p:attrNameLst>
                                          <p:attrName>ppt_x</p:attrName>
                                        </p:attrNameLst>
                                      </p:cBhvr>
                                    </p:anim>
                                    <p:anim from="0" to="-1.0" calcmode="lin" valueType="num">
                                      <p:cBhvr>
                                        <p:cTn id="66" dur="200" decel="50000" autoRev="1" fill="hold">
                                          <p:stCondLst>
                                            <p:cond delay="600"/>
                                          </p:stCondLst>
                                        </p:cTn>
                                        <p:tgtEl>
                                          <p:spTgt spid="123"/>
                                        </p:tgtEl>
                                        <p:attrNameLst>
                                          <p:attrName>xshear</p:attrName>
                                        </p:attrNameLst>
                                      </p:cBhvr>
                                    </p:anim>
                                    <p:animScale>
                                      <p:cBhvr>
                                        <p:cTn id="67" dur="200" decel="100000" autoRev="1" fill="hold">
                                          <p:stCondLst>
                                            <p:cond delay="600"/>
                                          </p:stCondLst>
                                        </p:cTn>
                                        <p:tgtEl>
                                          <p:spTgt spid="123"/>
                                        </p:tgtEl>
                                      </p:cBhvr>
                                      <p:from x="100000" y="100000"/>
                                      <p:to x="80000" y="100000"/>
                                    </p:animScale>
                                    <p:anim by="(#ppt_h/3+#ppt_w*0.1)" calcmode="lin" valueType="num">
                                      <p:cBhvr additive="sum">
                                        <p:cTn id="68" dur="200" decel="100000" autoRev="1" fill="hold">
                                          <p:stCondLst>
                                            <p:cond delay="600"/>
                                          </p:stCondLst>
                                        </p:cTn>
                                        <p:tgtEl>
                                          <p:spTgt spid="123"/>
                                        </p:tgtEl>
                                        <p:attrNameLst>
                                          <p:attrName>ppt_x</p:attrName>
                                        </p:attrNameLst>
                                      </p:cBhvr>
                                    </p:anim>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125"/>
                                        </p:tgtEl>
                                        <p:attrNameLst>
                                          <p:attrName>style.visibility</p:attrName>
                                        </p:attrNameLst>
                                      </p:cBhvr>
                                      <p:to>
                                        <p:strVal val="visible"/>
                                      </p:to>
                                    </p:set>
                                    <p:animEffect transition="in" filter="wipe(down)">
                                      <p:cBhvr>
                                        <p:cTn id="73" dur="580">
                                          <p:stCondLst>
                                            <p:cond delay="0"/>
                                          </p:stCondLst>
                                        </p:cTn>
                                        <p:tgtEl>
                                          <p:spTgt spid="125"/>
                                        </p:tgtEl>
                                      </p:cBhvr>
                                    </p:animEffect>
                                    <p:anim calcmode="lin" valueType="num">
                                      <p:cBhvr>
                                        <p:cTn id="74" dur="1822" tmFilter="0,0; 0.14,0.36; 0.43,0.73; 0.71,0.91; 1.0,1.0">
                                          <p:stCondLst>
                                            <p:cond delay="0"/>
                                          </p:stCondLst>
                                        </p:cTn>
                                        <p:tgtEl>
                                          <p:spTgt spid="125"/>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25"/>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25"/>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25"/>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25"/>
                                        </p:tgtEl>
                                        <p:attrNameLst>
                                          <p:attrName>ppt_y</p:attrName>
                                        </p:attrNameLst>
                                      </p:cBhvr>
                                      <p:tavLst>
                                        <p:tav tm="0" fmla="#ppt_y-sin(pi*$)/81">
                                          <p:val>
                                            <p:fltVal val="0"/>
                                          </p:val>
                                        </p:tav>
                                        <p:tav tm="100000">
                                          <p:val>
                                            <p:fltVal val="1"/>
                                          </p:val>
                                        </p:tav>
                                      </p:tavLst>
                                    </p:anim>
                                    <p:animScale>
                                      <p:cBhvr>
                                        <p:cTn id="79" dur="26">
                                          <p:stCondLst>
                                            <p:cond delay="650"/>
                                          </p:stCondLst>
                                        </p:cTn>
                                        <p:tgtEl>
                                          <p:spTgt spid="125"/>
                                        </p:tgtEl>
                                      </p:cBhvr>
                                      <p:to x="100000" y="60000"/>
                                    </p:animScale>
                                    <p:animScale>
                                      <p:cBhvr>
                                        <p:cTn id="80" dur="166" decel="50000">
                                          <p:stCondLst>
                                            <p:cond delay="676"/>
                                          </p:stCondLst>
                                        </p:cTn>
                                        <p:tgtEl>
                                          <p:spTgt spid="125"/>
                                        </p:tgtEl>
                                      </p:cBhvr>
                                      <p:to x="100000" y="100000"/>
                                    </p:animScale>
                                    <p:animScale>
                                      <p:cBhvr>
                                        <p:cTn id="81" dur="26">
                                          <p:stCondLst>
                                            <p:cond delay="1312"/>
                                          </p:stCondLst>
                                        </p:cTn>
                                        <p:tgtEl>
                                          <p:spTgt spid="125"/>
                                        </p:tgtEl>
                                      </p:cBhvr>
                                      <p:to x="100000" y="80000"/>
                                    </p:animScale>
                                    <p:animScale>
                                      <p:cBhvr>
                                        <p:cTn id="82" dur="166" decel="50000">
                                          <p:stCondLst>
                                            <p:cond delay="1338"/>
                                          </p:stCondLst>
                                        </p:cTn>
                                        <p:tgtEl>
                                          <p:spTgt spid="125"/>
                                        </p:tgtEl>
                                      </p:cBhvr>
                                      <p:to x="100000" y="100000"/>
                                    </p:animScale>
                                    <p:animScale>
                                      <p:cBhvr>
                                        <p:cTn id="83" dur="26">
                                          <p:stCondLst>
                                            <p:cond delay="1642"/>
                                          </p:stCondLst>
                                        </p:cTn>
                                        <p:tgtEl>
                                          <p:spTgt spid="125"/>
                                        </p:tgtEl>
                                      </p:cBhvr>
                                      <p:to x="100000" y="90000"/>
                                    </p:animScale>
                                    <p:animScale>
                                      <p:cBhvr>
                                        <p:cTn id="84" dur="166" decel="50000">
                                          <p:stCondLst>
                                            <p:cond delay="1668"/>
                                          </p:stCondLst>
                                        </p:cTn>
                                        <p:tgtEl>
                                          <p:spTgt spid="125"/>
                                        </p:tgtEl>
                                      </p:cBhvr>
                                      <p:to x="100000" y="100000"/>
                                    </p:animScale>
                                    <p:animScale>
                                      <p:cBhvr>
                                        <p:cTn id="85" dur="26">
                                          <p:stCondLst>
                                            <p:cond delay="1808"/>
                                          </p:stCondLst>
                                        </p:cTn>
                                        <p:tgtEl>
                                          <p:spTgt spid="125"/>
                                        </p:tgtEl>
                                      </p:cBhvr>
                                      <p:to x="100000" y="95000"/>
                                    </p:animScale>
                                    <p:animScale>
                                      <p:cBhvr>
                                        <p:cTn id="86" dur="166" decel="50000">
                                          <p:stCondLst>
                                            <p:cond delay="1834"/>
                                          </p:stCondLst>
                                        </p:cTn>
                                        <p:tgtEl>
                                          <p:spTgt spid="125"/>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126"/>
                                        </p:tgtEl>
                                        <p:attrNameLst>
                                          <p:attrName>style.visibility</p:attrName>
                                        </p:attrNameLst>
                                      </p:cBhvr>
                                      <p:to>
                                        <p:strVal val="visible"/>
                                      </p:to>
                                    </p:set>
                                    <p:animEffect transition="in" filter="wipe(down)">
                                      <p:cBhvr>
                                        <p:cTn id="89" dur="580">
                                          <p:stCondLst>
                                            <p:cond delay="0"/>
                                          </p:stCondLst>
                                        </p:cTn>
                                        <p:tgtEl>
                                          <p:spTgt spid="126"/>
                                        </p:tgtEl>
                                      </p:cBhvr>
                                    </p:animEffect>
                                    <p:anim calcmode="lin" valueType="num">
                                      <p:cBhvr>
                                        <p:cTn id="90" dur="1822" tmFilter="0,0; 0.14,0.36; 0.43,0.73; 0.71,0.91; 1.0,1.0">
                                          <p:stCondLst>
                                            <p:cond delay="0"/>
                                          </p:stCondLst>
                                        </p:cTn>
                                        <p:tgtEl>
                                          <p:spTgt spid="126"/>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26"/>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26"/>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26"/>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26"/>
                                        </p:tgtEl>
                                        <p:attrNameLst>
                                          <p:attrName>ppt_y</p:attrName>
                                        </p:attrNameLst>
                                      </p:cBhvr>
                                      <p:tavLst>
                                        <p:tav tm="0" fmla="#ppt_y-sin(pi*$)/81">
                                          <p:val>
                                            <p:fltVal val="0"/>
                                          </p:val>
                                        </p:tav>
                                        <p:tav tm="100000">
                                          <p:val>
                                            <p:fltVal val="1"/>
                                          </p:val>
                                        </p:tav>
                                      </p:tavLst>
                                    </p:anim>
                                    <p:animScale>
                                      <p:cBhvr>
                                        <p:cTn id="95" dur="26">
                                          <p:stCondLst>
                                            <p:cond delay="650"/>
                                          </p:stCondLst>
                                        </p:cTn>
                                        <p:tgtEl>
                                          <p:spTgt spid="126"/>
                                        </p:tgtEl>
                                      </p:cBhvr>
                                      <p:to x="100000" y="60000"/>
                                    </p:animScale>
                                    <p:animScale>
                                      <p:cBhvr>
                                        <p:cTn id="96" dur="166" decel="50000">
                                          <p:stCondLst>
                                            <p:cond delay="676"/>
                                          </p:stCondLst>
                                        </p:cTn>
                                        <p:tgtEl>
                                          <p:spTgt spid="126"/>
                                        </p:tgtEl>
                                      </p:cBhvr>
                                      <p:to x="100000" y="100000"/>
                                    </p:animScale>
                                    <p:animScale>
                                      <p:cBhvr>
                                        <p:cTn id="97" dur="26">
                                          <p:stCondLst>
                                            <p:cond delay="1312"/>
                                          </p:stCondLst>
                                        </p:cTn>
                                        <p:tgtEl>
                                          <p:spTgt spid="126"/>
                                        </p:tgtEl>
                                      </p:cBhvr>
                                      <p:to x="100000" y="80000"/>
                                    </p:animScale>
                                    <p:animScale>
                                      <p:cBhvr>
                                        <p:cTn id="98" dur="166" decel="50000">
                                          <p:stCondLst>
                                            <p:cond delay="1338"/>
                                          </p:stCondLst>
                                        </p:cTn>
                                        <p:tgtEl>
                                          <p:spTgt spid="126"/>
                                        </p:tgtEl>
                                      </p:cBhvr>
                                      <p:to x="100000" y="100000"/>
                                    </p:animScale>
                                    <p:animScale>
                                      <p:cBhvr>
                                        <p:cTn id="99" dur="26">
                                          <p:stCondLst>
                                            <p:cond delay="1642"/>
                                          </p:stCondLst>
                                        </p:cTn>
                                        <p:tgtEl>
                                          <p:spTgt spid="126"/>
                                        </p:tgtEl>
                                      </p:cBhvr>
                                      <p:to x="100000" y="90000"/>
                                    </p:animScale>
                                    <p:animScale>
                                      <p:cBhvr>
                                        <p:cTn id="100" dur="166" decel="50000">
                                          <p:stCondLst>
                                            <p:cond delay="1668"/>
                                          </p:stCondLst>
                                        </p:cTn>
                                        <p:tgtEl>
                                          <p:spTgt spid="126"/>
                                        </p:tgtEl>
                                      </p:cBhvr>
                                      <p:to x="100000" y="100000"/>
                                    </p:animScale>
                                    <p:animScale>
                                      <p:cBhvr>
                                        <p:cTn id="101" dur="26">
                                          <p:stCondLst>
                                            <p:cond delay="1808"/>
                                          </p:stCondLst>
                                        </p:cTn>
                                        <p:tgtEl>
                                          <p:spTgt spid="126"/>
                                        </p:tgtEl>
                                      </p:cBhvr>
                                      <p:to x="100000" y="95000"/>
                                    </p:animScale>
                                    <p:animScale>
                                      <p:cBhvr>
                                        <p:cTn id="102" dur="166" decel="50000">
                                          <p:stCondLst>
                                            <p:cond delay="1834"/>
                                          </p:stCondLst>
                                        </p:cTn>
                                        <p:tgtEl>
                                          <p:spTgt spid="1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19" grpId="0"/>
      <p:bldP spid="121" grpId="0" animBg="1"/>
      <p:bldP spid="122" grpId="0"/>
      <p:bldP spid="123" grpId="0" animBg="1"/>
      <p:bldP spid="124" grpId="0"/>
      <p:bldP spid="125" grpId="0" animBg="1"/>
      <p:bldP spid="1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71470" y="57148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38" name="TextBox 37"/>
          <p:cNvSpPr txBox="1"/>
          <p:nvPr/>
        </p:nvSpPr>
        <p:spPr>
          <a:xfrm>
            <a:off x="0" y="1700808"/>
            <a:ext cx="3059832" cy="584775"/>
          </a:xfrm>
          <a:prstGeom prst="rect">
            <a:avLst/>
          </a:prstGeom>
          <a:noFill/>
        </p:spPr>
        <p:txBody>
          <a:bodyPr wrap="square" rtlCol="0">
            <a:spAutoFit/>
          </a:bodyPr>
          <a:lstStyle/>
          <a:p>
            <a:r>
              <a:rPr lang="zh-CN" altLang="en-US" sz="3200" dirty="0" smtClean="0">
                <a:solidFill>
                  <a:srgbClr val="FF3300"/>
                </a:solidFill>
              </a:rPr>
              <a:t>程序流程图展示：</a:t>
            </a:r>
            <a:endParaRPr lang="zh-CN" altLang="en-US" sz="3200" dirty="0">
              <a:solidFill>
                <a:srgbClr val="FF3300"/>
              </a:solidFill>
            </a:endParaRPr>
          </a:p>
        </p:txBody>
      </p:sp>
      <p:pic>
        <p:nvPicPr>
          <p:cNvPr id="1026" name="Picture 2" descr="C:\Users\Administrator\Desktop\QQ截图20130529231230.png"/>
          <p:cNvPicPr>
            <a:picLocks noChangeAspect="1" noChangeArrowheads="1"/>
          </p:cNvPicPr>
          <p:nvPr/>
        </p:nvPicPr>
        <p:blipFill>
          <a:blip r:embed="rId3" cstate="print"/>
          <a:srcRect/>
          <a:stretch>
            <a:fillRect/>
          </a:stretch>
        </p:blipFill>
        <p:spPr bwMode="auto">
          <a:xfrm>
            <a:off x="3059832" y="1192586"/>
            <a:ext cx="4824536" cy="5665414"/>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71470" y="57148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38" name="TextBox 37"/>
          <p:cNvSpPr txBox="1"/>
          <p:nvPr/>
        </p:nvSpPr>
        <p:spPr>
          <a:xfrm>
            <a:off x="0" y="1700808"/>
            <a:ext cx="3059832" cy="584775"/>
          </a:xfrm>
          <a:prstGeom prst="rect">
            <a:avLst/>
          </a:prstGeom>
          <a:noFill/>
        </p:spPr>
        <p:txBody>
          <a:bodyPr wrap="square" rtlCol="0">
            <a:spAutoFit/>
          </a:bodyPr>
          <a:lstStyle/>
          <a:p>
            <a:r>
              <a:rPr lang="zh-CN" altLang="en-US" sz="3200" dirty="0" smtClean="0">
                <a:solidFill>
                  <a:srgbClr val="FF3300"/>
                </a:solidFill>
              </a:rPr>
              <a:t>程序流程图展示：</a:t>
            </a:r>
            <a:endParaRPr lang="zh-CN" altLang="en-US" sz="3200" dirty="0">
              <a:solidFill>
                <a:srgbClr val="FF3300"/>
              </a:solidFill>
            </a:endParaRPr>
          </a:p>
        </p:txBody>
      </p:sp>
      <p:pic>
        <p:nvPicPr>
          <p:cNvPr id="2050" name="Picture 2" descr="C:\Users\Administrator\Desktop\QQ截图20130529231618.png"/>
          <p:cNvPicPr>
            <a:picLocks noChangeAspect="1" noChangeArrowheads="1"/>
          </p:cNvPicPr>
          <p:nvPr/>
        </p:nvPicPr>
        <p:blipFill>
          <a:blip r:embed="rId3" cstate="print"/>
          <a:srcRect/>
          <a:stretch>
            <a:fillRect/>
          </a:stretch>
        </p:blipFill>
        <p:spPr bwMode="auto">
          <a:xfrm>
            <a:off x="3131840" y="1412776"/>
            <a:ext cx="5779234" cy="4680520"/>
          </a:xfrm>
          <a:prstGeom prst="rect">
            <a:avLst/>
          </a:prstGeom>
          <a:noFill/>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50" descr="water"/>
          <p:cNvPicPr>
            <a:picLocks noChangeAspect="1" noChangeArrowheads="1"/>
          </p:cNvPicPr>
          <p:nvPr/>
        </p:nvPicPr>
        <p:blipFill>
          <a:blip r:embed="rId2" cstate="print"/>
          <a:srcRect l="22409" t="16374" b="27486"/>
          <a:stretch>
            <a:fillRect/>
          </a:stretch>
        </p:blipFill>
        <p:spPr bwMode="gray">
          <a:xfrm rot="786797">
            <a:off x="6629400" y="-381000"/>
            <a:ext cx="2417763" cy="1995488"/>
          </a:xfrm>
          <a:prstGeom prst="rect">
            <a:avLst/>
          </a:prstGeom>
          <a:noFill/>
          <a:ln w="9525">
            <a:noFill/>
            <a:miter lim="800000"/>
            <a:headEnd/>
            <a:tailEnd/>
          </a:ln>
        </p:spPr>
      </p:pic>
      <p:sp>
        <p:nvSpPr>
          <p:cNvPr id="50" name="矩形 49"/>
          <p:cNvSpPr/>
          <p:nvPr/>
        </p:nvSpPr>
        <p:spPr>
          <a:xfrm>
            <a:off x="3571868"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1</a:t>
            </a:r>
            <a:r>
              <a:rPr lang="zh-CN" altLang="en-US" sz="2800" b="1" dirty="0">
                <a:solidFill>
                  <a:schemeClr val="accent5">
                    <a:lumMod val="75000"/>
                  </a:schemeClr>
                </a:solidFill>
                <a:latin typeface="微软雅黑" pitchFamily="34" charset="-122"/>
                <a:ea typeface="微软雅黑" pitchFamily="34" charset="-122"/>
              </a:rPr>
              <a:t>  </a:t>
            </a:r>
            <a:r>
              <a:rPr lang="zh-CN" altLang="en-US" sz="2800" b="1" dirty="0" smtClean="0">
                <a:solidFill>
                  <a:schemeClr val="accent5">
                    <a:lumMod val="75000"/>
                  </a:schemeClr>
                </a:solidFill>
                <a:latin typeface="微软雅黑" pitchFamily="34" charset="-122"/>
                <a:ea typeface="微软雅黑" pitchFamily="34" charset="-122"/>
              </a:rPr>
              <a:t>参赛宣言</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1" name="矩形 50"/>
          <p:cNvSpPr/>
          <p:nvPr/>
        </p:nvSpPr>
        <p:spPr>
          <a:xfrm>
            <a:off x="4500562" y="0"/>
            <a:ext cx="2571736"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2  </a:t>
            </a:r>
            <a:r>
              <a:rPr lang="zh-CN" altLang="en-US" sz="2800" b="1" dirty="0" smtClean="0">
                <a:solidFill>
                  <a:schemeClr val="accent5">
                    <a:lumMod val="75000"/>
                  </a:schemeClr>
                </a:solidFill>
                <a:latin typeface="微软雅黑" pitchFamily="34" charset="-122"/>
                <a:ea typeface="微软雅黑" pitchFamily="34" charset="-122"/>
              </a:rPr>
              <a:t>设备介绍</a:t>
            </a:r>
            <a:endParaRPr lang="zh-CN" altLang="en-US" sz="2800" b="1" dirty="0">
              <a:solidFill>
                <a:schemeClr val="accent5">
                  <a:lumMod val="75000"/>
                </a:schemeClr>
              </a:solidFill>
              <a:latin typeface="微软雅黑" pitchFamily="34" charset="-122"/>
              <a:ea typeface="微软雅黑" pitchFamily="34" charset="-122"/>
            </a:endParaRPr>
          </a:p>
        </p:txBody>
      </p:sp>
      <p:sp>
        <p:nvSpPr>
          <p:cNvPr id="52" name="矩形 51"/>
          <p:cNvSpPr/>
          <p:nvPr/>
        </p:nvSpPr>
        <p:spPr>
          <a:xfrm>
            <a:off x="-71470" y="571480"/>
            <a:ext cx="274318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3  </a:t>
            </a:r>
            <a:r>
              <a:rPr lang="zh-CN" altLang="en-US" sz="2800" b="1" dirty="0" smtClean="0">
                <a:solidFill>
                  <a:schemeClr val="accent5">
                    <a:lumMod val="75000"/>
                  </a:schemeClr>
                </a:solidFill>
                <a:latin typeface="微软雅黑" pitchFamily="34" charset="-122"/>
                <a:ea typeface="微软雅黑" pitchFamily="34" charset="-122"/>
              </a:rPr>
              <a:t>核心技术</a:t>
            </a:r>
            <a:endParaRPr lang="en-US" altLang="zh-CN" sz="2800" b="1" dirty="0">
              <a:solidFill>
                <a:schemeClr val="accent5">
                  <a:lumMod val="75000"/>
                </a:schemeClr>
              </a:solidFill>
              <a:latin typeface="微软雅黑" pitchFamily="34" charset="-122"/>
              <a:ea typeface="微软雅黑" pitchFamily="34" charset="-122"/>
            </a:endParaRPr>
          </a:p>
        </p:txBody>
      </p:sp>
      <p:sp>
        <p:nvSpPr>
          <p:cNvPr id="53" name="矩形 52"/>
          <p:cNvSpPr/>
          <p:nvPr/>
        </p:nvSpPr>
        <p:spPr>
          <a:xfrm>
            <a:off x="6500826" y="0"/>
            <a:ext cx="2457465" cy="857256"/>
          </a:xfrm>
          <a:prstGeom prst="rect">
            <a:avLst/>
          </a:prstGeom>
          <a:solidFill>
            <a:schemeClr val="bg1">
              <a:alpha val="87000"/>
            </a:schemeClr>
          </a:solidFill>
          <a:ln>
            <a:noFill/>
          </a:ln>
          <a:effectLst>
            <a:outerShdw blurRad="63500" sx="102000" sy="102000" algn="ctr" rotWithShape="0">
              <a:prstClr val="black">
                <a:alpha val="4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2800" b="1" dirty="0">
                <a:solidFill>
                  <a:schemeClr val="accent5">
                    <a:lumMod val="75000"/>
                  </a:schemeClr>
                </a:solidFill>
                <a:latin typeface="微软雅黑" pitchFamily="34" charset="-122"/>
                <a:ea typeface="微软雅黑" pitchFamily="34" charset="-122"/>
              </a:rPr>
              <a:t>4  </a:t>
            </a:r>
            <a:r>
              <a:rPr lang="zh-CN" altLang="en-US" sz="2800" b="1" dirty="0" smtClean="0">
                <a:solidFill>
                  <a:schemeClr val="accent5">
                    <a:lumMod val="75000"/>
                  </a:schemeClr>
                </a:solidFill>
                <a:latin typeface="微软雅黑" pitchFamily="34" charset="-122"/>
                <a:ea typeface="微软雅黑" pitchFamily="34" charset="-122"/>
              </a:rPr>
              <a:t>参赛心得</a:t>
            </a:r>
            <a:endParaRPr lang="en-US" altLang="zh-CN" sz="2800" b="1" dirty="0">
              <a:solidFill>
                <a:schemeClr val="accent5">
                  <a:lumMod val="75000"/>
                </a:schemeClr>
              </a:solidFill>
              <a:latin typeface="微软雅黑" pitchFamily="34" charset="-122"/>
              <a:ea typeface="微软雅黑" pitchFamily="34" charset="-122"/>
            </a:endParaRPr>
          </a:p>
        </p:txBody>
      </p:sp>
      <p:sp>
        <p:nvSpPr>
          <p:cNvPr id="38" name="TextBox 37"/>
          <p:cNvSpPr txBox="1"/>
          <p:nvPr/>
        </p:nvSpPr>
        <p:spPr>
          <a:xfrm>
            <a:off x="0" y="1556792"/>
            <a:ext cx="3059832" cy="584775"/>
          </a:xfrm>
          <a:prstGeom prst="rect">
            <a:avLst/>
          </a:prstGeom>
          <a:noFill/>
        </p:spPr>
        <p:txBody>
          <a:bodyPr wrap="square" rtlCol="0">
            <a:spAutoFit/>
          </a:bodyPr>
          <a:lstStyle/>
          <a:p>
            <a:pPr>
              <a:buFont typeface="Wingdings" pitchFamily="2" charset="2"/>
              <a:buChar char="u"/>
            </a:pPr>
            <a:r>
              <a:rPr lang="zh-CN" altLang="en-US" sz="3200" dirty="0" smtClean="0">
                <a:solidFill>
                  <a:srgbClr val="FF3300"/>
                </a:solidFill>
              </a:rPr>
              <a:t>原理解释：</a:t>
            </a:r>
            <a:endParaRPr lang="zh-CN" altLang="en-US" sz="3200" dirty="0">
              <a:solidFill>
                <a:srgbClr val="FF3300"/>
              </a:solidFill>
            </a:endParaRPr>
          </a:p>
        </p:txBody>
      </p:sp>
      <p:sp>
        <p:nvSpPr>
          <p:cNvPr id="10" name="TextBox 9"/>
          <p:cNvSpPr txBox="1"/>
          <p:nvPr/>
        </p:nvSpPr>
        <p:spPr>
          <a:xfrm>
            <a:off x="0" y="2132856"/>
            <a:ext cx="8748464" cy="1569660"/>
          </a:xfrm>
          <a:prstGeom prst="rect">
            <a:avLst/>
          </a:prstGeom>
          <a:noFill/>
        </p:spPr>
        <p:txBody>
          <a:bodyPr wrap="square" rtlCol="0">
            <a:spAutoFit/>
          </a:bodyPr>
          <a:lstStyle/>
          <a:p>
            <a:pPr>
              <a:buFont typeface="Wingdings" pitchFamily="2" charset="2"/>
              <a:buChar char="l"/>
            </a:pPr>
            <a:r>
              <a:rPr lang="zh-CN" altLang="en-US" sz="2400" dirty="0" smtClean="0"/>
              <a:t>此项目的一个关键点在于：在测频率的时候，由于每进一次外部中断都需要消耗一定的时间，虽然这个时间很短，但一旦我们测量的频率很大后，一秒内进入外部中断的次数就变多，累积进入外部中断的时间就不可忽略了。</a:t>
            </a:r>
            <a:endParaRPr lang="zh-CN" altLang="en-US" sz="2400" dirty="0"/>
          </a:p>
        </p:txBody>
      </p:sp>
      <p:sp>
        <p:nvSpPr>
          <p:cNvPr id="11" name="TextBox 10"/>
          <p:cNvSpPr txBox="1"/>
          <p:nvPr/>
        </p:nvSpPr>
        <p:spPr>
          <a:xfrm>
            <a:off x="0" y="3861048"/>
            <a:ext cx="8280920" cy="523220"/>
          </a:xfrm>
          <a:prstGeom prst="rect">
            <a:avLst/>
          </a:prstGeom>
          <a:noFill/>
        </p:spPr>
        <p:txBody>
          <a:bodyPr wrap="square" rtlCol="0">
            <a:spAutoFit/>
          </a:bodyPr>
          <a:lstStyle/>
          <a:p>
            <a:pPr>
              <a:buFont typeface="Wingdings" pitchFamily="2" charset="2"/>
              <a:buChar char="l"/>
            </a:pPr>
            <a:r>
              <a:rPr lang="zh-CN" altLang="en-US" sz="2800" dirty="0" smtClean="0"/>
              <a:t>我该这样解决这个问题呢</a:t>
            </a:r>
            <a:endParaRPr lang="zh-CN" altLang="en-US" sz="2800" dirty="0"/>
          </a:p>
        </p:txBody>
      </p:sp>
      <p:sp>
        <p:nvSpPr>
          <p:cNvPr id="12" name="TextBox 11"/>
          <p:cNvSpPr txBox="1"/>
          <p:nvPr/>
        </p:nvSpPr>
        <p:spPr>
          <a:xfrm>
            <a:off x="4716016" y="3789040"/>
            <a:ext cx="1512168" cy="769441"/>
          </a:xfrm>
          <a:prstGeom prst="rect">
            <a:avLst/>
          </a:prstGeom>
          <a:noFill/>
        </p:spPr>
        <p:txBody>
          <a:bodyPr wrap="square" rtlCol="0">
            <a:spAutoFit/>
          </a:bodyPr>
          <a:lstStyle/>
          <a:p>
            <a:r>
              <a:rPr lang="zh-CN" altLang="en-US" sz="4400" b="1" dirty="0" smtClean="0"/>
              <a:t>？？</a:t>
            </a:r>
            <a:endParaRPr lang="zh-CN" altLang="en-US" sz="4400" b="1" dirty="0"/>
          </a:p>
        </p:txBody>
      </p:sp>
      <p:sp>
        <p:nvSpPr>
          <p:cNvPr id="13" name="TextBox 12"/>
          <p:cNvSpPr txBox="1"/>
          <p:nvPr/>
        </p:nvSpPr>
        <p:spPr>
          <a:xfrm>
            <a:off x="0" y="4509120"/>
            <a:ext cx="3059832" cy="584775"/>
          </a:xfrm>
          <a:prstGeom prst="rect">
            <a:avLst/>
          </a:prstGeom>
          <a:noFill/>
        </p:spPr>
        <p:txBody>
          <a:bodyPr wrap="square" rtlCol="0">
            <a:spAutoFit/>
          </a:bodyPr>
          <a:lstStyle/>
          <a:p>
            <a:pPr>
              <a:buFont typeface="Wingdings" pitchFamily="2" charset="2"/>
              <a:buChar char="u"/>
            </a:pPr>
            <a:r>
              <a:rPr lang="zh-CN" altLang="en-US" sz="3200" dirty="0" smtClean="0">
                <a:solidFill>
                  <a:srgbClr val="FF3300"/>
                </a:solidFill>
              </a:rPr>
              <a:t>我是这样做的：</a:t>
            </a:r>
            <a:endParaRPr lang="zh-CN" altLang="en-US" sz="3200" dirty="0">
              <a:solidFill>
                <a:srgbClr val="FF3300"/>
              </a:solidFill>
            </a:endParaRPr>
          </a:p>
        </p:txBody>
      </p:sp>
      <p:sp>
        <p:nvSpPr>
          <p:cNvPr id="14" name="TextBox 13"/>
          <p:cNvSpPr txBox="1"/>
          <p:nvPr/>
        </p:nvSpPr>
        <p:spPr>
          <a:xfrm>
            <a:off x="0" y="5157192"/>
            <a:ext cx="8676456" cy="1569660"/>
          </a:xfrm>
          <a:prstGeom prst="rect">
            <a:avLst/>
          </a:prstGeom>
          <a:noFill/>
        </p:spPr>
        <p:txBody>
          <a:bodyPr wrap="square" rtlCol="0">
            <a:spAutoFit/>
          </a:bodyPr>
          <a:lstStyle/>
          <a:p>
            <a:pPr>
              <a:buFont typeface="Wingdings" pitchFamily="2" charset="2"/>
              <a:buChar char="l"/>
            </a:pPr>
            <a:r>
              <a:rPr lang="zh-CN" altLang="en-US" sz="2400" dirty="0" smtClean="0"/>
              <a:t>对于高频率的测量，我首先通过</a:t>
            </a:r>
            <a:r>
              <a:rPr lang="en-US" altLang="zh-CN" sz="2400" dirty="0" smtClean="0"/>
              <a:t>FPG</a:t>
            </a:r>
            <a:r>
              <a:rPr lang="zh-CN" altLang="en-US" sz="2400" dirty="0" smtClean="0"/>
              <a:t>把频率进行相应的分频处理（</a:t>
            </a:r>
            <a:r>
              <a:rPr lang="en-US" altLang="zh-CN" sz="2400" dirty="0" smtClean="0"/>
              <a:t>1</a:t>
            </a:r>
            <a:r>
              <a:rPr lang="zh-CN" altLang="en-US" sz="2400" dirty="0" smtClean="0"/>
              <a:t>分频、</a:t>
            </a:r>
            <a:r>
              <a:rPr lang="en-US" altLang="zh-CN" sz="2400" dirty="0" smtClean="0"/>
              <a:t>2</a:t>
            </a:r>
            <a:r>
              <a:rPr lang="zh-CN" altLang="en-US" sz="2400" dirty="0" smtClean="0"/>
              <a:t>分频、</a:t>
            </a:r>
            <a:r>
              <a:rPr lang="en-US" altLang="zh-CN" sz="2400" dirty="0" smtClean="0"/>
              <a:t>16</a:t>
            </a:r>
            <a:r>
              <a:rPr lang="zh-CN" altLang="en-US" sz="2400" dirty="0" smtClean="0"/>
              <a:t>分频），</a:t>
            </a:r>
            <a:r>
              <a:rPr lang="en-US" altLang="zh-CN" sz="2400" dirty="0" smtClean="0"/>
              <a:t>FPG</a:t>
            </a:r>
            <a:r>
              <a:rPr lang="zh-CN" altLang="en-US" sz="2400" dirty="0" smtClean="0"/>
              <a:t>把频率数据传输到</a:t>
            </a:r>
            <a:r>
              <a:rPr lang="en-US" altLang="zh-CN" sz="2400" dirty="0" smtClean="0"/>
              <a:t>msp430</a:t>
            </a:r>
            <a:r>
              <a:rPr lang="zh-CN" altLang="en-US" sz="2400" dirty="0" smtClean="0"/>
              <a:t>，</a:t>
            </a:r>
            <a:r>
              <a:rPr lang="en-US" altLang="zh-CN" sz="2400" dirty="0" smtClean="0"/>
              <a:t>msp430</a:t>
            </a:r>
            <a:r>
              <a:rPr lang="zh-CN" altLang="en-US" sz="2400" dirty="0" smtClean="0"/>
              <a:t>再将频率数据还原显示于</a:t>
            </a:r>
            <a:r>
              <a:rPr lang="en-US" altLang="zh-CN" sz="2400" dirty="0" smtClean="0"/>
              <a:t>1602</a:t>
            </a:r>
            <a:r>
              <a:rPr lang="zh-CN" altLang="en-US" sz="2400" dirty="0" smtClean="0"/>
              <a:t>上。这就大大减少了进入外部中断的次数，减小了误差。</a:t>
            </a:r>
            <a:endParaRPr lang="zh-CN" altLang="en-US" sz="2400" dirty="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2"/>
</p:tagLst>
</file>

<file path=ppt/theme/theme1.xml><?xml version="1.0" encoding="utf-8"?>
<a:theme xmlns:a="http://schemas.openxmlformats.org/drawingml/2006/main" name="复件 571TGp_business_light_ani">
  <a:themeElements>
    <a:clrScheme name="复件 571TGp_business_light_ani 1">
      <a:dk1>
        <a:srgbClr val="000000"/>
      </a:dk1>
      <a:lt1>
        <a:srgbClr val="CAD4CF"/>
      </a:lt1>
      <a:dk2>
        <a:srgbClr val="425462"/>
      </a:dk2>
      <a:lt2>
        <a:srgbClr val="768A7B"/>
      </a:lt2>
      <a:accent1>
        <a:srgbClr val="DE608D"/>
      </a:accent1>
      <a:accent2>
        <a:srgbClr val="35ADE3"/>
      </a:accent2>
      <a:accent3>
        <a:srgbClr val="E1E6E4"/>
      </a:accent3>
      <a:accent4>
        <a:srgbClr val="000000"/>
      </a:accent4>
      <a:accent5>
        <a:srgbClr val="ECB6C5"/>
      </a:accent5>
      <a:accent6>
        <a:srgbClr val="2F9CCE"/>
      </a:accent6>
      <a:hlink>
        <a:srgbClr val="F6AE44"/>
      </a:hlink>
      <a:folHlink>
        <a:srgbClr val="99CC00"/>
      </a:folHlink>
    </a:clrScheme>
    <a:fontScheme name="复件 571TGp_business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复件 571TGp_business_light_ani 1">
        <a:dk1>
          <a:srgbClr val="000000"/>
        </a:dk1>
        <a:lt1>
          <a:srgbClr val="CAD4CF"/>
        </a:lt1>
        <a:dk2>
          <a:srgbClr val="425462"/>
        </a:dk2>
        <a:lt2>
          <a:srgbClr val="768A7B"/>
        </a:lt2>
        <a:accent1>
          <a:srgbClr val="DE608D"/>
        </a:accent1>
        <a:accent2>
          <a:srgbClr val="35ADE3"/>
        </a:accent2>
        <a:accent3>
          <a:srgbClr val="E1E6E4"/>
        </a:accent3>
        <a:accent4>
          <a:srgbClr val="000000"/>
        </a:accent4>
        <a:accent5>
          <a:srgbClr val="ECB6C5"/>
        </a:accent5>
        <a:accent6>
          <a:srgbClr val="2F9CCE"/>
        </a:accent6>
        <a:hlink>
          <a:srgbClr val="F6AE44"/>
        </a:hlink>
        <a:folHlink>
          <a:srgbClr val="99CC00"/>
        </a:folHlink>
      </a:clrScheme>
      <a:clrMap bg1="lt1" tx1="dk1" bg2="lt2" tx2="dk2" accent1="accent1" accent2="accent2" accent3="accent3" accent4="accent4" accent5="accent5" accent6="accent6" hlink="hlink" folHlink="folHlink"/>
    </a:extraClrScheme>
    <a:extraClrScheme>
      <a:clrScheme name="复件 571TGp_business_light_ani 2">
        <a:dk1>
          <a:srgbClr val="000000"/>
        </a:dk1>
        <a:lt1>
          <a:srgbClr val="C1D0DD"/>
        </a:lt1>
        <a:dk2>
          <a:srgbClr val="335175"/>
        </a:dk2>
        <a:lt2>
          <a:srgbClr val="7C92B6"/>
        </a:lt2>
        <a:accent1>
          <a:srgbClr val="4B93D5"/>
        </a:accent1>
        <a:accent2>
          <a:srgbClr val="65B737"/>
        </a:accent2>
        <a:accent3>
          <a:srgbClr val="DDE4EB"/>
        </a:accent3>
        <a:accent4>
          <a:srgbClr val="000000"/>
        </a:accent4>
        <a:accent5>
          <a:srgbClr val="B1C8E7"/>
        </a:accent5>
        <a:accent6>
          <a:srgbClr val="5BA631"/>
        </a:accent6>
        <a:hlink>
          <a:srgbClr val="CF9F49"/>
        </a:hlink>
        <a:folHlink>
          <a:srgbClr val="C382D0"/>
        </a:folHlink>
      </a:clrScheme>
      <a:clrMap bg1="lt1" tx1="dk1" bg2="lt2" tx2="dk2" accent1="accent1" accent2="accent2" accent3="accent3" accent4="accent4" accent5="accent5" accent6="accent6" hlink="hlink" folHlink="folHlink"/>
    </a:extraClrScheme>
    <a:extraClrScheme>
      <a:clrScheme name="复件 571TGp_business_light_ani 3">
        <a:dk1>
          <a:srgbClr val="000000"/>
        </a:dk1>
        <a:lt1>
          <a:srgbClr val="DDD3C9"/>
        </a:lt1>
        <a:dk2>
          <a:srgbClr val="514639"/>
        </a:dk2>
        <a:lt2>
          <a:srgbClr val="A7938B"/>
        </a:lt2>
        <a:accent1>
          <a:srgbClr val="BF9733"/>
        </a:accent1>
        <a:accent2>
          <a:srgbClr val="7FB22C"/>
        </a:accent2>
        <a:accent3>
          <a:srgbClr val="EBE6E1"/>
        </a:accent3>
        <a:accent4>
          <a:srgbClr val="000000"/>
        </a:accent4>
        <a:accent5>
          <a:srgbClr val="DCC9AD"/>
        </a:accent5>
        <a:accent6>
          <a:srgbClr val="72A127"/>
        </a:accent6>
        <a:hlink>
          <a:srgbClr val="D56575"/>
        </a:hlink>
        <a:folHlink>
          <a:srgbClr val="4E8FC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复件 571TGp_business_light_ani</Template>
  <TotalTime>2724</TotalTime>
  <Words>973</Words>
  <Application>Microsoft Office PowerPoint</Application>
  <PresentationFormat>全屏显示(4:3)</PresentationFormat>
  <Paragraphs>115</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复件 571TGp_business_light_ani</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vector>
  </TitlesOfParts>
  <Company>琪琪工作室</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Female Authority and Narrative Voice  A Feminist Narratological Reading of Tillie Olsen’s Works  </dc:title>
  <dc:creator>琪琪</dc:creator>
  <cp:lastModifiedBy>Windows 用户</cp:lastModifiedBy>
  <cp:revision>341</cp:revision>
  <dcterms:created xsi:type="dcterms:W3CDTF">2009-05-20T15:33:31Z</dcterms:created>
  <dcterms:modified xsi:type="dcterms:W3CDTF">2013-05-31T05:03:43Z</dcterms:modified>
</cp:coreProperties>
</file>